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800.xml" ContentType="application/vnd.openxmlformats-officedocument.presentationml.slide+xml"/>
  <Override PartName="/ppt/slides/slide830.xml" ContentType="application/vnd.openxmlformats-officedocument.presentationml.slide+xml"/>
  <Override PartName="/ppt/slides/slide86.xml" ContentType="application/vnd.openxmlformats-officedocument.presentationml.slide+xml"/>
  <Override PartName="/ppt/notesSlides/notesSlide80.xml" ContentType="application/vnd.openxmlformats-officedocument.presentationml.notesSlide+xml"/>
  <Override PartName="/ppt/slideLayouts/slideLayout40.xml" ContentType="application/vnd.openxmlformats-officedocument.presentationml.slideLayout+xml"/>
  <Override PartName="/ppt/notesSlides/notesSlide83.xml" ContentType="application/vnd.openxmlformats-officedocument.presentationml.notesSlide+xml"/>
  <Override PartName="/ppt/notesSlides/notesSlide86.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20.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89"/>
  </p:notesMasterIdLst>
  <p:sldIdLst>
    <p:sldId id="348" r:id="rId5"/>
    <p:sldId id="258" r:id="rId6"/>
    <p:sldId id="350" r:id="rId7"/>
    <p:sldId id="256" r:id="rId8"/>
    <p:sldId id="351" r:id="rId9"/>
    <p:sldId id="353" r:id="rId10"/>
    <p:sldId id="419" r:id="rId11"/>
    <p:sldId id="455" r:id="rId12"/>
    <p:sldId id="257" r:id="rId13"/>
    <p:sldId id="453" r:id="rId14"/>
    <p:sldId id="444" r:id="rId15"/>
    <p:sldId id="451" r:id="rId16"/>
    <p:sldId id="447" r:id="rId17"/>
    <p:sldId id="456" r:id="rId18"/>
    <p:sldId id="421" r:id="rId19"/>
    <p:sldId id="457" r:id="rId20"/>
    <p:sldId id="454" r:id="rId21"/>
    <p:sldId id="265" r:id="rId22"/>
    <p:sldId id="422" r:id="rId23"/>
    <p:sldId id="423" r:id="rId24"/>
    <p:sldId id="424" r:id="rId25"/>
    <p:sldId id="425" r:id="rId26"/>
    <p:sldId id="270" r:id="rId27"/>
    <p:sldId id="426" r:id="rId28"/>
    <p:sldId id="427" r:id="rId29"/>
    <p:sldId id="428" r:id="rId30"/>
    <p:sldId id="429" r:id="rId31"/>
    <p:sldId id="274" r:id="rId32"/>
    <p:sldId id="430" r:id="rId33"/>
    <p:sldId id="276" r:id="rId34"/>
    <p:sldId id="431" r:id="rId35"/>
    <p:sldId id="284" r:id="rId36"/>
    <p:sldId id="432" r:id="rId37"/>
    <p:sldId id="287" r:id="rId38"/>
    <p:sldId id="288" r:id="rId39"/>
    <p:sldId id="434" r:id="rId40"/>
    <p:sldId id="435" r:id="rId41"/>
    <p:sldId id="291" r:id="rId42"/>
    <p:sldId id="436" r:id="rId43"/>
    <p:sldId id="437" r:id="rId44"/>
    <p:sldId id="294" r:id="rId45"/>
    <p:sldId id="296" r:id="rId46"/>
    <p:sldId id="438" r:id="rId47"/>
    <p:sldId id="297" r:id="rId48"/>
    <p:sldId id="298" r:id="rId49"/>
    <p:sldId id="299" r:id="rId50"/>
    <p:sldId id="439" r:id="rId51"/>
    <p:sldId id="440" r:id="rId52"/>
    <p:sldId id="302" r:id="rId53"/>
    <p:sldId id="441" r:id="rId54"/>
    <p:sldId id="304" r:id="rId55"/>
    <p:sldId id="305" r:id="rId56"/>
    <p:sldId id="442" r:id="rId57"/>
    <p:sldId id="307" r:id="rId58"/>
    <p:sldId id="462" r:id="rId59"/>
    <p:sldId id="464" r:id="rId60"/>
    <p:sldId id="463" r:id="rId61"/>
    <p:sldId id="309" r:id="rId62"/>
    <p:sldId id="310" r:id="rId63"/>
    <p:sldId id="461" r:id="rId64"/>
    <p:sldId id="273" r:id="rId65"/>
    <p:sldId id="335" r:id="rId66"/>
    <p:sldId id="365" r:id="rId67"/>
    <p:sldId id="369" r:id="rId68"/>
    <p:sldId id="366" r:id="rId69"/>
    <p:sldId id="367" r:id="rId70"/>
    <p:sldId id="460" r:id="rId71"/>
    <p:sldId id="368" r:id="rId72"/>
    <p:sldId id="458" r:id="rId73"/>
    <p:sldId id="347" r:id="rId74"/>
    <p:sldId id="354" r:id="rId75"/>
    <p:sldId id="355" r:id="rId76"/>
    <p:sldId id="414" r:id="rId77"/>
    <p:sldId id="466" r:id="rId78"/>
    <p:sldId id="415" r:id="rId79"/>
    <p:sldId id="322" r:id="rId80"/>
    <p:sldId id="417" r:id="rId81"/>
    <p:sldId id="465" r:id="rId82"/>
    <p:sldId id="416" r:id="rId83"/>
    <p:sldId id="323" r:id="rId84"/>
    <p:sldId id="418" r:id="rId85"/>
    <p:sldId id="315" r:id="rId86"/>
    <p:sldId id="286" r:id="rId87"/>
    <p:sldId id="433"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Javanese Text" panose="02000000000000000000" pitchFamily="2" charset="0"/>
      <p:regular r:id="rId94"/>
    </p:embeddedFont>
    <p:embeddedFont>
      <p:font typeface="Lexend Deca" panose="020B0604020202020204" charset="0"/>
      <p:regular r:id="rId95"/>
      <p:bold r:id="rId96"/>
    </p:embeddedFont>
    <p:embeddedFont>
      <p:font typeface="Lobster" panose="00000500000000000000" pitchFamily="2" charset="0"/>
      <p:regular r:id="rId97"/>
    </p:embeddedFont>
    <p:embeddedFont>
      <p:font typeface="Montserrat" panose="00000500000000000000" pitchFamily="2" charset="0"/>
      <p:regular r:id="rId98"/>
      <p:bold r:id="rId99"/>
      <p:italic r:id="rId100"/>
      <p:boldItalic r:id="rId101"/>
    </p:embeddedFont>
    <p:embeddedFont>
      <p:font typeface="Montserrat Medium" panose="00000600000000000000" pitchFamily="2" charset="0"/>
      <p:regular r:id="rId102"/>
      <p:italic r:id="rId103"/>
    </p:embeddedFont>
    <p:embeddedFont>
      <p:font typeface="Noto Sans" panose="020B0502040504020204" pitchFamily="34" charset="0"/>
      <p:regular r:id="rId104"/>
      <p:bold r:id="rId105"/>
      <p:italic r:id="rId106"/>
      <p:boldItalic r:id="rId107"/>
    </p:embeddedFont>
    <p:embeddedFont>
      <p:font typeface="Noto Sans Bold" panose="020B0802040504020204" charset="0"/>
      <p:regular r:id="rId108"/>
      <p:bold r:id="rId109"/>
    </p:embeddedFont>
    <p:embeddedFont>
      <p:font typeface="Overpass" panose="020B0604020202020204" charset="0"/>
      <p:regular r:id="rId110"/>
      <p:bold r:id="rId111"/>
      <p:italic r:id="rId112"/>
      <p:boldItalic r:id="rId113"/>
    </p:embeddedFont>
    <p:embeddedFont>
      <p:font typeface="Roboto Condensed Light" panose="02000000000000000000" pitchFamily="2" charset="0"/>
      <p:regular r:id="rId114"/>
      <p:italic r:id="rId115"/>
    </p:embeddedFont>
    <p:embeddedFont>
      <p:font typeface="Roboto Slab Light" panose="020B0604020202020204" charset="0"/>
      <p:regular r:id="rId116"/>
    </p:embeddedFont>
    <p:embeddedFont>
      <p:font typeface="Segoe UI" panose="020B0502040204020203" pitchFamily="34" charset="0"/>
      <p:regular r:id="rId117"/>
      <p:bold r:id="rId118"/>
      <p:italic r:id="rId119"/>
      <p:boldItalic r:id="rId120"/>
    </p:embeddedFont>
    <p:embeddedFont>
      <p:font typeface="Staatliches" pitchFamily="2" charset="0"/>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00000"/>
    <a:srgbClr val="B82828"/>
    <a:srgbClr val="FFF2CC"/>
    <a:srgbClr val="E9D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1B2E76-FB3F-4E77-AF6A-EB6A496B8653}">
  <a:tblStyle styleId="{451B2E76-FB3F-4E77-AF6A-EB6A496B8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94660"/>
  </p:normalViewPr>
  <p:slideViewPr>
    <p:cSldViewPr snapToGrid="0">
      <p:cViewPr varScale="1">
        <p:scale>
          <a:sx n="107" d="100"/>
          <a:sy n="107"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8.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2.xml"/><Relationship Id="rId107" Type="http://schemas.openxmlformats.org/officeDocument/2006/relationships/font" Target="fonts/font1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123"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113" Type="http://schemas.openxmlformats.org/officeDocument/2006/relationships/font" Target="fonts/font24.fntdata"/><Relationship Id="rId118" Type="http://schemas.openxmlformats.org/officeDocument/2006/relationships/font" Target="fonts/font2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font" Target="fonts/font3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4.fntdata"/><Relationship Id="rId108" Type="http://schemas.openxmlformats.org/officeDocument/2006/relationships/font" Target="fonts/font19.fntdata"/><Relationship Id="rId116" Type="http://schemas.openxmlformats.org/officeDocument/2006/relationships/font" Target="fonts/font27.fntdata"/><Relationship Id="rId124"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font" Target="fonts/font2.fntdata"/><Relationship Id="rId96" Type="http://schemas.openxmlformats.org/officeDocument/2006/relationships/font" Target="fonts/font7.fntdata"/><Relationship Id="rId11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7.fntdata"/><Relationship Id="rId114" Type="http://schemas.openxmlformats.org/officeDocument/2006/relationships/font" Target="fonts/font25.fntdata"/><Relationship Id="rId119" Type="http://schemas.openxmlformats.org/officeDocument/2006/relationships/font" Target="fonts/font3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font" Target="fonts/font31.fntdata"/><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1.fntdata"/><Relationship Id="rId115"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0.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0.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82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4b5390c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4b5390c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6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82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27</a:t>
            </a:fld>
            <a:endParaRPr lang="vi-VN"/>
          </a:p>
        </p:txBody>
      </p:sp>
    </p:spTree>
    <p:extLst>
      <p:ext uri="{BB962C8B-B14F-4D97-AF65-F5344CB8AC3E}">
        <p14:creationId xmlns:p14="http://schemas.microsoft.com/office/powerpoint/2010/main" val="38859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34</a:t>
            </a:fld>
            <a:endParaRPr lang="vi-VN"/>
          </a:p>
        </p:txBody>
      </p:sp>
    </p:spTree>
    <p:extLst>
      <p:ext uri="{BB962C8B-B14F-4D97-AF65-F5344CB8AC3E}">
        <p14:creationId xmlns:p14="http://schemas.microsoft.com/office/powerpoint/2010/main" val="2372898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35</a:t>
            </a:fld>
            <a:endParaRPr lang="vi-VN"/>
          </a:p>
        </p:txBody>
      </p:sp>
    </p:spTree>
    <p:extLst>
      <p:ext uri="{BB962C8B-B14F-4D97-AF65-F5344CB8AC3E}">
        <p14:creationId xmlns:p14="http://schemas.microsoft.com/office/powerpoint/2010/main" val="59203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37</a:t>
            </a:fld>
            <a:endParaRPr lang="vi-VN"/>
          </a:p>
        </p:txBody>
      </p:sp>
    </p:spTree>
    <p:extLst>
      <p:ext uri="{BB962C8B-B14F-4D97-AF65-F5344CB8AC3E}">
        <p14:creationId xmlns:p14="http://schemas.microsoft.com/office/powerpoint/2010/main" val="193034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38</a:t>
            </a:fld>
            <a:endParaRPr lang="vi-VN"/>
          </a:p>
        </p:txBody>
      </p:sp>
    </p:spTree>
    <p:extLst>
      <p:ext uri="{BB962C8B-B14F-4D97-AF65-F5344CB8AC3E}">
        <p14:creationId xmlns:p14="http://schemas.microsoft.com/office/powerpoint/2010/main" val="374305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40</a:t>
            </a:fld>
            <a:endParaRPr lang="vi-VN"/>
          </a:p>
        </p:txBody>
      </p:sp>
    </p:spTree>
    <p:extLst>
      <p:ext uri="{BB962C8B-B14F-4D97-AF65-F5344CB8AC3E}">
        <p14:creationId xmlns:p14="http://schemas.microsoft.com/office/powerpoint/2010/main" val="16667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41</a:t>
            </a:fld>
            <a:endParaRPr lang="vi-VN"/>
          </a:p>
        </p:txBody>
      </p:sp>
    </p:spTree>
    <p:extLst>
      <p:ext uri="{BB962C8B-B14F-4D97-AF65-F5344CB8AC3E}">
        <p14:creationId xmlns:p14="http://schemas.microsoft.com/office/powerpoint/2010/main" val="83048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43</a:t>
            </a:fld>
            <a:endParaRPr lang="vi-VN"/>
          </a:p>
        </p:txBody>
      </p:sp>
    </p:spTree>
    <p:extLst>
      <p:ext uri="{BB962C8B-B14F-4D97-AF65-F5344CB8AC3E}">
        <p14:creationId xmlns:p14="http://schemas.microsoft.com/office/powerpoint/2010/main" val="2449986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44</a:t>
            </a:fld>
            <a:endParaRPr lang="vi-VN"/>
          </a:p>
        </p:txBody>
      </p:sp>
    </p:spTree>
    <p:extLst>
      <p:ext uri="{BB962C8B-B14F-4D97-AF65-F5344CB8AC3E}">
        <p14:creationId xmlns:p14="http://schemas.microsoft.com/office/powerpoint/2010/main" val="245164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46</a:t>
            </a:fld>
            <a:endParaRPr lang="vi-VN"/>
          </a:p>
        </p:txBody>
      </p:sp>
    </p:spTree>
    <p:extLst>
      <p:ext uri="{BB962C8B-B14F-4D97-AF65-F5344CB8AC3E}">
        <p14:creationId xmlns:p14="http://schemas.microsoft.com/office/powerpoint/2010/main" val="5889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47</a:t>
            </a:fld>
            <a:endParaRPr lang="vi-VN"/>
          </a:p>
        </p:txBody>
      </p:sp>
    </p:spTree>
    <p:extLst>
      <p:ext uri="{BB962C8B-B14F-4D97-AF65-F5344CB8AC3E}">
        <p14:creationId xmlns:p14="http://schemas.microsoft.com/office/powerpoint/2010/main" val="3801221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48</a:t>
            </a:fld>
            <a:endParaRPr lang="vi-VN"/>
          </a:p>
        </p:txBody>
      </p:sp>
    </p:spTree>
    <p:extLst>
      <p:ext uri="{BB962C8B-B14F-4D97-AF65-F5344CB8AC3E}">
        <p14:creationId xmlns:p14="http://schemas.microsoft.com/office/powerpoint/2010/main" val="878703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49</a:t>
            </a:fld>
            <a:endParaRPr lang="vi-VN"/>
          </a:p>
        </p:txBody>
      </p:sp>
    </p:spTree>
    <p:extLst>
      <p:ext uri="{BB962C8B-B14F-4D97-AF65-F5344CB8AC3E}">
        <p14:creationId xmlns:p14="http://schemas.microsoft.com/office/powerpoint/2010/main" val="64325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50</a:t>
            </a:fld>
            <a:endParaRPr lang="vi-VN"/>
          </a:p>
        </p:txBody>
      </p:sp>
    </p:spTree>
    <p:extLst>
      <p:ext uri="{BB962C8B-B14F-4D97-AF65-F5344CB8AC3E}">
        <p14:creationId xmlns:p14="http://schemas.microsoft.com/office/powerpoint/2010/main" val="391264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51</a:t>
            </a:fld>
            <a:endParaRPr lang="vi-VN"/>
          </a:p>
        </p:txBody>
      </p:sp>
    </p:spTree>
    <p:extLst>
      <p:ext uri="{BB962C8B-B14F-4D97-AF65-F5344CB8AC3E}">
        <p14:creationId xmlns:p14="http://schemas.microsoft.com/office/powerpoint/2010/main" val="411325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53</a:t>
            </a:fld>
            <a:endParaRPr lang="vi-VN"/>
          </a:p>
        </p:txBody>
      </p:sp>
    </p:spTree>
    <p:extLst>
      <p:ext uri="{BB962C8B-B14F-4D97-AF65-F5344CB8AC3E}">
        <p14:creationId xmlns:p14="http://schemas.microsoft.com/office/powerpoint/2010/main" val="22227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54</a:t>
            </a:fld>
            <a:endParaRPr lang="vi-VN"/>
          </a:p>
        </p:txBody>
      </p:sp>
    </p:spTree>
    <p:extLst>
      <p:ext uri="{BB962C8B-B14F-4D97-AF65-F5344CB8AC3E}">
        <p14:creationId xmlns:p14="http://schemas.microsoft.com/office/powerpoint/2010/main" val="1158554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56</a:t>
            </a:fld>
            <a:endParaRPr lang="vi-VN"/>
          </a:p>
        </p:txBody>
      </p:sp>
    </p:spTree>
    <p:extLst>
      <p:ext uri="{BB962C8B-B14F-4D97-AF65-F5344CB8AC3E}">
        <p14:creationId xmlns:p14="http://schemas.microsoft.com/office/powerpoint/2010/main" val="118750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57</a:t>
            </a:fld>
            <a:endParaRPr lang="vi-VN"/>
          </a:p>
        </p:txBody>
      </p:sp>
    </p:spTree>
    <p:extLst>
      <p:ext uri="{BB962C8B-B14F-4D97-AF65-F5344CB8AC3E}">
        <p14:creationId xmlns:p14="http://schemas.microsoft.com/office/powerpoint/2010/main" val="3023140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58</a:t>
            </a:fld>
            <a:endParaRPr lang="vi-VN"/>
          </a:p>
        </p:txBody>
      </p:sp>
    </p:spTree>
    <p:extLst>
      <p:ext uri="{BB962C8B-B14F-4D97-AF65-F5344CB8AC3E}">
        <p14:creationId xmlns:p14="http://schemas.microsoft.com/office/powerpoint/2010/main" val="1404417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59</a:t>
            </a:fld>
            <a:endParaRPr lang="vi-VN"/>
          </a:p>
        </p:txBody>
      </p:sp>
    </p:spTree>
    <p:extLst>
      <p:ext uri="{BB962C8B-B14F-4D97-AF65-F5344CB8AC3E}">
        <p14:creationId xmlns:p14="http://schemas.microsoft.com/office/powerpoint/2010/main" val="607850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227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7182950d09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7182950d0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6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71082bfe9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71082bfe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72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36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324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72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5d7eff244_0_20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5d7eff244_0_20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58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F89B95F-B9B9-4015-B0B4-5838B1AEB853}" type="slidenum">
              <a:rPr lang="vi-VN" smtClean="0"/>
              <a:t>84</a:t>
            </a:fld>
            <a:endParaRPr lang="vi-VN"/>
          </a:p>
        </p:txBody>
      </p:sp>
    </p:spTree>
    <p:extLst>
      <p:ext uri="{BB962C8B-B14F-4D97-AF65-F5344CB8AC3E}">
        <p14:creationId xmlns:p14="http://schemas.microsoft.com/office/powerpoint/2010/main" val="3243000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12650" y="1317625"/>
            <a:ext cx="4718700" cy="23040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7350" y="3621375"/>
            <a:ext cx="4509300" cy="76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2800"/>
              <a:buNone/>
              <a:defRPr>
                <a:solidFill>
                  <a:schemeClr val="dk2"/>
                </a:solidFill>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547950" y="605275"/>
            <a:ext cx="4059900" cy="67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100"/>
            </a:lvl1pPr>
            <a:lvl2pPr lvl="1" rtl="0">
              <a:spcBef>
                <a:spcPts val="0"/>
              </a:spcBef>
              <a:spcAft>
                <a:spcPts val="0"/>
              </a:spcAft>
              <a:buNone/>
              <a:defRPr sz="7100"/>
            </a:lvl2pPr>
            <a:lvl3pPr lvl="2" rtl="0">
              <a:spcBef>
                <a:spcPts val="0"/>
              </a:spcBef>
              <a:spcAft>
                <a:spcPts val="0"/>
              </a:spcAft>
              <a:buNone/>
              <a:defRPr sz="7100"/>
            </a:lvl3pPr>
            <a:lvl4pPr lvl="3" rtl="0">
              <a:spcBef>
                <a:spcPts val="0"/>
              </a:spcBef>
              <a:spcAft>
                <a:spcPts val="0"/>
              </a:spcAft>
              <a:buNone/>
              <a:defRPr sz="7100"/>
            </a:lvl4pPr>
            <a:lvl5pPr lvl="4" rtl="0">
              <a:spcBef>
                <a:spcPts val="0"/>
              </a:spcBef>
              <a:spcAft>
                <a:spcPts val="0"/>
              </a:spcAft>
              <a:buNone/>
              <a:defRPr sz="7100"/>
            </a:lvl5pPr>
            <a:lvl6pPr lvl="5" rtl="0">
              <a:spcBef>
                <a:spcPts val="0"/>
              </a:spcBef>
              <a:spcAft>
                <a:spcPts val="0"/>
              </a:spcAft>
              <a:buNone/>
              <a:defRPr sz="7100"/>
            </a:lvl6pPr>
            <a:lvl7pPr lvl="6" rtl="0">
              <a:spcBef>
                <a:spcPts val="0"/>
              </a:spcBef>
              <a:spcAft>
                <a:spcPts val="0"/>
              </a:spcAft>
              <a:buNone/>
              <a:defRPr sz="7100"/>
            </a:lvl7pPr>
            <a:lvl8pPr lvl="7" rtl="0">
              <a:spcBef>
                <a:spcPts val="0"/>
              </a:spcBef>
              <a:spcAft>
                <a:spcPts val="0"/>
              </a:spcAft>
              <a:buNone/>
              <a:defRPr sz="7100"/>
            </a:lvl8pPr>
            <a:lvl9pPr lvl="8" rtl="0">
              <a:spcBef>
                <a:spcPts val="0"/>
              </a:spcBef>
              <a:spcAft>
                <a:spcPts val="0"/>
              </a:spcAft>
              <a:buNone/>
              <a:defRPr sz="7100"/>
            </a:lvl9pPr>
          </a:lstStyle>
          <a:p>
            <a:endParaRPr/>
          </a:p>
        </p:txBody>
      </p:sp>
      <p:sp>
        <p:nvSpPr>
          <p:cNvPr id="204" name="Google Shape;204;p30"/>
          <p:cNvSpPr txBox="1">
            <a:spLocks noGrp="1"/>
          </p:cNvSpPr>
          <p:nvPr>
            <p:ph type="subTitle" idx="1"/>
          </p:nvPr>
        </p:nvSpPr>
        <p:spPr>
          <a:xfrm>
            <a:off x="2934750" y="1725349"/>
            <a:ext cx="3274500" cy="95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05" name="Google Shape;205;p30"/>
          <p:cNvSpPr txBox="1"/>
          <p:nvPr/>
        </p:nvSpPr>
        <p:spPr>
          <a:xfrm>
            <a:off x="2739195" y="3493250"/>
            <a:ext cx="3665700" cy="7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lang="en" sz="1200" b="1">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200">
                <a:solidFill>
                  <a:schemeClr val="dk1"/>
                </a:solidFill>
                <a:latin typeface="Overpass"/>
                <a:ea typeface="Overpass"/>
                <a:cs typeface="Overpass"/>
                <a:sym typeface="Overpass"/>
              </a:rPr>
              <a:t>, and includes icons by </a:t>
            </a:r>
            <a:r>
              <a:rPr lang="en" sz="1200" b="1">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200">
                <a:solidFill>
                  <a:schemeClr val="dk1"/>
                </a:solidFill>
                <a:latin typeface="Overpass"/>
                <a:ea typeface="Overpass"/>
                <a:cs typeface="Overpass"/>
                <a:sym typeface="Overpass"/>
              </a:rPr>
              <a:t>, and infographics &amp; images by </a:t>
            </a:r>
            <a:r>
              <a:rPr lang="en" sz="1200" b="1">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ext left 2">
  <p:cSld name="CUSTOM_4_2">
    <p:spTree>
      <p:nvGrpSpPr>
        <p:cNvPr id="1" name="Shape 147"/>
        <p:cNvGrpSpPr/>
        <p:nvPr/>
      </p:nvGrpSpPr>
      <p:grpSpPr>
        <a:xfrm>
          <a:off x="0" y="0"/>
          <a:ext cx="0" cy="0"/>
          <a:chOff x="0" y="0"/>
          <a:chExt cx="0" cy="0"/>
        </a:xfrm>
      </p:grpSpPr>
      <p:grpSp>
        <p:nvGrpSpPr>
          <p:cNvPr id="148" name="Google Shape;148;p19"/>
          <p:cNvGrpSpPr/>
          <p:nvPr/>
        </p:nvGrpSpPr>
        <p:grpSpPr>
          <a:xfrm>
            <a:off x="211" y="2468066"/>
            <a:ext cx="9144157" cy="2674842"/>
            <a:chOff x="211" y="2468066"/>
            <a:chExt cx="9144157" cy="2674842"/>
          </a:xfrm>
        </p:grpSpPr>
        <p:sp>
          <p:nvSpPr>
            <p:cNvPr id="149" name="Google Shape;149;p1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a:spLocks noGrp="1"/>
          </p:cNvSpPr>
          <p:nvPr>
            <p:ph type="subTitle" idx="1"/>
          </p:nvPr>
        </p:nvSpPr>
        <p:spPr>
          <a:xfrm>
            <a:off x="714661" y="2652706"/>
            <a:ext cx="3619200" cy="66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dk1"/>
                </a:solidFill>
                <a:latin typeface="Montserrat Medium" panose="00000600000000000000" pitchFamily="2" charset="0"/>
              </a:defRPr>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dirty="0"/>
          </a:p>
        </p:txBody>
      </p:sp>
      <p:sp>
        <p:nvSpPr>
          <p:cNvPr id="152" name="Google Shape;152;p19"/>
          <p:cNvSpPr txBox="1">
            <a:spLocks noGrp="1"/>
          </p:cNvSpPr>
          <p:nvPr>
            <p:ph type="title"/>
          </p:nvPr>
        </p:nvSpPr>
        <p:spPr>
          <a:xfrm>
            <a:off x="713225" y="1837300"/>
            <a:ext cx="36207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umbers and text">
  <p:cSld name="BIG_NUMBER_1_1">
    <p:spTree>
      <p:nvGrpSpPr>
        <p:cNvPr id="1" name="Shape 177"/>
        <p:cNvGrpSpPr/>
        <p:nvPr/>
      </p:nvGrpSpPr>
      <p:grpSpPr>
        <a:xfrm>
          <a:off x="0" y="0"/>
          <a:ext cx="0" cy="0"/>
          <a:chOff x="0" y="0"/>
          <a:chExt cx="0" cy="0"/>
        </a:xfrm>
      </p:grpSpPr>
      <p:grpSp>
        <p:nvGrpSpPr>
          <p:cNvPr id="178" name="Google Shape;178;p22"/>
          <p:cNvGrpSpPr/>
          <p:nvPr/>
        </p:nvGrpSpPr>
        <p:grpSpPr>
          <a:xfrm>
            <a:off x="211" y="2468066"/>
            <a:ext cx="9144157" cy="2674842"/>
            <a:chOff x="211" y="2468066"/>
            <a:chExt cx="9144157" cy="2674842"/>
          </a:xfrm>
        </p:grpSpPr>
        <p:sp>
          <p:nvSpPr>
            <p:cNvPr id="179" name="Google Shape;179;p2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2"/>
          <p:cNvSpPr txBox="1">
            <a:spLocks noGrp="1"/>
          </p:cNvSpPr>
          <p:nvPr>
            <p:ph type="title"/>
          </p:nvPr>
        </p:nvSpPr>
        <p:spPr>
          <a:xfrm>
            <a:off x="1751620" y="2018525"/>
            <a:ext cx="1783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2" name="Google Shape;182;p22"/>
          <p:cNvSpPr txBox="1">
            <a:spLocks noGrp="1"/>
          </p:cNvSpPr>
          <p:nvPr>
            <p:ph type="title" idx="2" hasCustomPrompt="1"/>
          </p:nvPr>
        </p:nvSpPr>
        <p:spPr>
          <a:xfrm>
            <a:off x="1513875"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3" name="Google Shape;183;p22"/>
          <p:cNvSpPr txBox="1">
            <a:spLocks noGrp="1"/>
          </p:cNvSpPr>
          <p:nvPr>
            <p:ph type="subTitle" idx="1"/>
          </p:nvPr>
        </p:nvSpPr>
        <p:spPr>
          <a:xfrm>
            <a:off x="5615363" y="2018525"/>
            <a:ext cx="1784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4" name="Google Shape;184;p22"/>
          <p:cNvSpPr txBox="1">
            <a:spLocks noGrp="1"/>
          </p:cNvSpPr>
          <p:nvPr>
            <p:ph type="title" idx="3" hasCustomPrompt="1"/>
          </p:nvPr>
        </p:nvSpPr>
        <p:spPr>
          <a:xfrm>
            <a:off x="5378363" y="1599875"/>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5" name="Google Shape;185;p22"/>
          <p:cNvSpPr txBox="1">
            <a:spLocks noGrp="1"/>
          </p:cNvSpPr>
          <p:nvPr>
            <p:ph type="subTitle" idx="4"/>
          </p:nvPr>
        </p:nvSpPr>
        <p:spPr>
          <a:xfrm>
            <a:off x="3410400" y="3513950"/>
            <a:ext cx="2323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Montserrat Medium" panose="00000600000000000000" pitchFamily="2" charset="0"/>
              </a:defRPr>
            </a:lvl1pPr>
            <a:lvl2pPr lvl="1" algn="ctr" rtl="0">
              <a:spcBef>
                <a:spcPts val="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dirty="0"/>
          </a:p>
        </p:txBody>
      </p:sp>
      <p:sp>
        <p:nvSpPr>
          <p:cNvPr id="186" name="Google Shape;186;p22"/>
          <p:cNvSpPr txBox="1">
            <a:spLocks noGrp="1"/>
          </p:cNvSpPr>
          <p:nvPr>
            <p:ph type="title" idx="5" hasCustomPrompt="1"/>
          </p:nvPr>
        </p:nvSpPr>
        <p:spPr>
          <a:xfrm>
            <a:off x="3474696" y="3095300"/>
            <a:ext cx="22587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87" name="Google Shape;187;p22"/>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8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57"/>
        <p:cNvGrpSpPr/>
        <p:nvPr/>
      </p:nvGrpSpPr>
      <p:grpSpPr>
        <a:xfrm>
          <a:off x="0" y="0"/>
          <a:ext cx="0" cy="0"/>
          <a:chOff x="0" y="0"/>
          <a:chExt cx="0" cy="0"/>
        </a:xfrm>
      </p:grpSpPr>
      <p:grpSp>
        <p:nvGrpSpPr>
          <p:cNvPr id="258" name="Google Shape;258;p29"/>
          <p:cNvGrpSpPr/>
          <p:nvPr/>
        </p:nvGrpSpPr>
        <p:grpSpPr>
          <a:xfrm>
            <a:off x="211" y="2468066"/>
            <a:ext cx="9144157" cy="2674842"/>
            <a:chOff x="211" y="2468066"/>
            <a:chExt cx="9144157" cy="2674842"/>
          </a:xfrm>
        </p:grpSpPr>
        <p:sp>
          <p:nvSpPr>
            <p:cNvPr id="259" name="Google Shape;259;p29"/>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9"/>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txBox="1">
            <a:spLocks noGrp="1"/>
          </p:cNvSpPr>
          <p:nvPr>
            <p:ph type="body" idx="1"/>
          </p:nvPr>
        </p:nvSpPr>
        <p:spPr>
          <a:xfrm>
            <a:off x="713225" y="1397937"/>
            <a:ext cx="4525500" cy="2716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Roboto Slab Light"/>
              <a:buChar char="●"/>
              <a:defRPr sz="1400">
                <a:latin typeface="Montserrat Medium" panose="00000600000000000000" pitchFamily="2" charset="0"/>
              </a:defRPr>
            </a:lvl1pPr>
            <a:lvl2pPr marL="914400" lvl="1" indent="-298450" rtl="0">
              <a:spcBef>
                <a:spcPts val="0"/>
              </a:spcBef>
              <a:spcAft>
                <a:spcPts val="0"/>
              </a:spcAft>
              <a:buSzPts val="1100"/>
              <a:buFont typeface="Roboto Slab Light"/>
              <a:buChar char="○"/>
              <a:defRPr sz="1200"/>
            </a:lvl2pPr>
            <a:lvl3pPr marL="1371600" lvl="2" indent="-298450" rtl="0">
              <a:spcBef>
                <a:spcPts val="1600"/>
              </a:spcBef>
              <a:spcAft>
                <a:spcPts val="0"/>
              </a:spcAft>
              <a:buSzPts val="1100"/>
              <a:buFont typeface="Roboto Slab Light"/>
              <a:buChar char="■"/>
              <a:defRPr sz="1200"/>
            </a:lvl3pPr>
            <a:lvl4pPr marL="1828800" lvl="3" indent="-298450" rtl="0">
              <a:spcBef>
                <a:spcPts val="1600"/>
              </a:spcBef>
              <a:spcAft>
                <a:spcPts val="0"/>
              </a:spcAft>
              <a:buSzPts val="1100"/>
              <a:buFont typeface="Roboto Slab Light"/>
              <a:buChar char="●"/>
              <a:defRPr sz="1200"/>
            </a:lvl4pPr>
            <a:lvl5pPr marL="2286000" lvl="4" indent="-298450" rtl="0">
              <a:spcBef>
                <a:spcPts val="1600"/>
              </a:spcBef>
              <a:spcAft>
                <a:spcPts val="0"/>
              </a:spcAft>
              <a:buSzPts val="1100"/>
              <a:buFont typeface="Roboto Slab Light"/>
              <a:buChar char="○"/>
              <a:defRPr sz="1200"/>
            </a:lvl5pPr>
            <a:lvl6pPr marL="2743200" lvl="5" indent="-298450" rtl="0">
              <a:spcBef>
                <a:spcPts val="1600"/>
              </a:spcBef>
              <a:spcAft>
                <a:spcPts val="0"/>
              </a:spcAft>
              <a:buSzPts val="1100"/>
              <a:buFont typeface="Roboto Slab Light"/>
              <a:buChar char="■"/>
              <a:defRPr sz="1200"/>
            </a:lvl6pPr>
            <a:lvl7pPr marL="3200400" lvl="6" indent="-298450" rtl="0">
              <a:spcBef>
                <a:spcPts val="1600"/>
              </a:spcBef>
              <a:spcAft>
                <a:spcPts val="0"/>
              </a:spcAft>
              <a:buSzPts val="1100"/>
              <a:buFont typeface="Roboto Slab Light"/>
              <a:buChar char="●"/>
              <a:defRPr sz="1200"/>
            </a:lvl7pPr>
            <a:lvl8pPr marL="3657600" lvl="7" indent="-298450" rtl="0">
              <a:spcBef>
                <a:spcPts val="1600"/>
              </a:spcBef>
              <a:spcAft>
                <a:spcPts val="0"/>
              </a:spcAft>
              <a:buSzPts val="1100"/>
              <a:buFont typeface="Roboto Slab Light"/>
              <a:buChar char="○"/>
              <a:defRPr sz="1200"/>
            </a:lvl8pPr>
            <a:lvl9pPr marL="4114800" lvl="8" indent="-298450" rtl="0">
              <a:spcBef>
                <a:spcPts val="1600"/>
              </a:spcBef>
              <a:spcAft>
                <a:spcPts val="1600"/>
              </a:spcAft>
              <a:buSzPts val="1100"/>
              <a:buFont typeface="Roboto Slab Light"/>
              <a:buChar char="■"/>
              <a:defRPr sz="1200"/>
            </a:lvl9pPr>
          </a:lstStyle>
          <a:p>
            <a:endParaRPr dirty="0"/>
          </a:p>
        </p:txBody>
      </p:sp>
      <p:sp>
        <p:nvSpPr>
          <p:cNvPr id="263" name="Google Shape;263;p29"/>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4" name="Google Shape;264;p29"/>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48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776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grpSp>
        <p:nvGrpSpPr>
          <p:cNvPr id="75" name="Google Shape;75;p11"/>
          <p:cNvGrpSpPr/>
          <p:nvPr/>
        </p:nvGrpSpPr>
        <p:grpSpPr>
          <a:xfrm>
            <a:off x="211" y="2468066"/>
            <a:ext cx="9144157" cy="2674842"/>
            <a:chOff x="211" y="2468066"/>
            <a:chExt cx="9144157" cy="2674842"/>
          </a:xfrm>
        </p:grpSpPr>
        <p:sp>
          <p:nvSpPr>
            <p:cNvPr id="76" name="Google Shape;76;p11"/>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1"/>
          <p:cNvSpPr txBox="1">
            <a:spLocks noGrp="1"/>
          </p:cNvSpPr>
          <p:nvPr>
            <p:ph type="title" hasCustomPrompt="1"/>
          </p:nvPr>
        </p:nvSpPr>
        <p:spPr>
          <a:xfrm>
            <a:off x="713225" y="2048875"/>
            <a:ext cx="7717500" cy="7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2209800" y="3076575"/>
            <a:ext cx="5029200" cy="228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600">
                <a:latin typeface="Montserrat Medium" panose="00000600000000000000" pitchFamily="2" charset="0"/>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80" name="Google Shape;80;p11"/>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3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7700" y="1201125"/>
            <a:ext cx="4586400" cy="159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96700" y="3117875"/>
            <a:ext cx="3068400" cy="4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600">
                <a:solidFill>
                  <a:schemeClr val="dk1"/>
                </a:solidFill>
                <a:latin typeface="Montserrat Medium" panose="00000600000000000000" pitchFamily="2" charset="0"/>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dirty="0"/>
          </a:p>
        </p:txBody>
      </p:sp>
      <p:sp>
        <p:nvSpPr>
          <p:cNvPr id="13" name="Google Shape;13;p2"/>
          <p:cNvSpPr/>
          <p:nvPr/>
        </p:nvSpPr>
        <p:spPr>
          <a:xfrm>
            <a:off x="3589" y="3966975"/>
            <a:ext cx="9175078" cy="1180763"/>
          </a:xfrm>
          <a:custGeom>
            <a:avLst/>
            <a:gdLst/>
            <a:ahLst/>
            <a:cxnLst/>
            <a:rect l="l" t="t" r="r" b="b"/>
            <a:pathLst>
              <a:path w="285650" h="36761" extrusionOk="0">
                <a:moveTo>
                  <a:pt x="285649" y="0"/>
                </a:moveTo>
                <a:cubicBezTo>
                  <a:pt x="285649" y="0"/>
                  <a:pt x="250969" y="6396"/>
                  <a:pt x="202600" y="6396"/>
                </a:cubicBezTo>
                <a:cubicBezTo>
                  <a:pt x="184261" y="6396"/>
                  <a:pt x="163955" y="5476"/>
                  <a:pt x="142825" y="2941"/>
                </a:cubicBezTo>
                <a:cubicBezTo>
                  <a:pt x="125322" y="829"/>
                  <a:pt x="110002" y="13"/>
                  <a:pt x="96779" y="13"/>
                </a:cubicBezTo>
                <a:cubicBezTo>
                  <a:pt x="52258" y="13"/>
                  <a:pt x="31520" y="9257"/>
                  <a:pt x="31304" y="9369"/>
                </a:cubicBezTo>
                <a:cubicBezTo>
                  <a:pt x="25714" y="12019"/>
                  <a:pt x="24037" y="14400"/>
                  <a:pt x="29213" y="16077"/>
                </a:cubicBezTo>
                <a:cubicBezTo>
                  <a:pt x="47381" y="22360"/>
                  <a:pt x="51853" y="28789"/>
                  <a:pt x="0" y="36760"/>
                </a:cubicBezTo>
                <a:lnTo>
                  <a:pt x="285649" y="36760"/>
                </a:lnTo>
                <a:lnTo>
                  <a:pt x="285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2584" y="4613358"/>
            <a:ext cx="8506083" cy="534380"/>
          </a:xfrm>
          <a:custGeom>
            <a:avLst/>
            <a:gdLst/>
            <a:ahLst/>
            <a:cxnLst/>
            <a:rect l="l" t="t" r="r" b="b"/>
            <a:pathLst>
              <a:path w="264822" h="16637" extrusionOk="0">
                <a:moveTo>
                  <a:pt x="35631" y="0"/>
                </a:moveTo>
                <a:cubicBezTo>
                  <a:pt x="43323" y="5031"/>
                  <a:pt x="38012" y="10342"/>
                  <a:pt x="0" y="16636"/>
                </a:cubicBezTo>
                <a:lnTo>
                  <a:pt x="264821" y="16636"/>
                </a:lnTo>
                <a:lnTo>
                  <a:pt x="264821" y="9090"/>
                </a:lnTo>
                <a:cubicBezTo>
                  <a:pt x="264821" y="9090"/>
                  <a:pt x="245479" y="2893"/>
                  <a:pt x="211257" y="2893"/>
                </a:cubicBezTo>
                <a:cubicBezTo>
                  <a:pt x="199213" y="2893"/>
                  <a:pt x="185327" y="3661"/>
                  <a:pt x="169791" y="5736"/>
                </a:cubicBezTo>
                <a:cubicBezTo>
                  <a:pt x="148149" y="8623"/>
                  <a:pt x="127498" y="9894"/>
                  <a:pt x="108899" y="9894"/>
                </a:cubicBezTo>
                <a:cubicBezTo>
                  <a:pt x="76222" y="9894"/>
                  <a:pt x="49881" y="5971"/>
                  <a:pt x="35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307725">
            <a:off x="2202714" y="2673331"/>
            <a:ext cx="4738572" cy="717804"/>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rot="307640">
            <a:off x="3229782" y="1798164"/>
            <a:ext cx="2829823" cy="847904"/>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4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rot="307734">
            <a:off x="2973003" y="3418141"/>
            <a:ext cx="3063867" cy="722611"/>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211" y="2468066"/>
            <a:ext cx="9144157" cy="2674842"/>
            <a:chOff x="211" y="2468066"/>
            <a:chExt cx="9144157" cy="2674842"/>
          </a:xfrm>
        </p:grpSpPr>
        <p:sp>
          <p:nvSpPr>
            <p:cNvPr id="17" name="Google Shape;17;p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855375" y="2311134"/>
            <a:ext cx="3566100" cy="4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855825" y="3090999"/>
            <a:ext cx="3565200" cy="381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dk1"/>
                </a:solidFill>
                <a:latin typeface="Montserrat Medium" panose="00000600000000000000" pitchFamily="2" charset="0"/>
              </a:defRPr>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dirty="0"/>
          </a:p>
        </p:txBody>
      </p:sp>
      <p:sp>
        <p:nvSpPr>
          <p:cNvPr id="21" name="Google Shape;21;p3"/>
          <p:cNvSpPr txBox="1">
            <a:spLocks noGrp="1"/>
          </p:cNvSpPr>
          <p:nvPr>
            <p:ph type="title" idx="2" hasCustomPrompt="1"/>
          </p:nvPr>
        </p:nvSpPr>
        <p:spPr>
          <a:xfrm>
            <a:off x="2209800" y="1685925"/>
            <a:ext cx="7959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9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20" name="Google Shape;20;p4"/>
          <p:cNvSpPr txBox="1">
            <a:spLocks noGrp="1"/>
          </p:cNvSpPr>
          <p:nvPr>
            <p:ph type="body" idx="1"/>
          </p:nvPr>
        </p:nvSpPr>
        <p:spPr>
          <a:xfrm>
            <a:off x="1059150" y="1321025"/>
            <a:ext cx="7025700" cy="328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 y="2468066"/>
            <a:ext cx="9144157" cy="2674842"/>
            <a:chOff x="211" y="2468066"/>
            <a:chExt cx="9144157" cy="2674842"/>
          </a:xfrm>
        </p:grpSpPr>
        <p:sp>
          <p:nvSpPr>
            <p:cNvPr id="24" name="Google Shape;24;p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13225" y="1140700"/>
            <a:ext cx="7863900" cy="345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solidFill>
                  <a:srgbClr val="FFFFFF"/>
                </a:solidFill>
                <a:latin typeface="Montserrat Medium" panose="00000600000000000000" pitchFamily="2" charset="0"/>
              </a:defRPr>
            </a:lvl1pPr>
            <a:lvl2pPr marL="914400" lvl="1" indent="-298450" rtl="0">
              <a:spcBef>
                <a:spcPts val="0"/>
              </a:spcBef>
              <a:spcAft>
                <a:spcPts val="0"/>
              </a:spcAft>
              <a:buClr>
                <a:schemeClr val="dk1"/>
              </a:buClr>
              <a:buSzPts val="1100"/>
              <a:buAutoNum type="alphaLcPeriod"/>
              <a:defRPr sz="1200">
                <a:solidFill>
                  <a:schemeClr val="dk1"/>
                </a:solidFill>
              </a:defRPr>
            </a:lvl2pPr>
            <a:lvl3pPr marL="1371600" lvl="2" indent="-298450" rtl="0">
              <a:spcBef>
                <a:spcPts val="1600"/>
              </a:spcBef>
              <a:spcAft>
                <a:spcPts val="0"/>
              </a:spcAft>
              <a:buClr>
                <a:schemeClr val="dk1"/>
              </a:buClr>
              <a:buSzPts val="1100"/>
              <a:buAutoNum type="romanLcPeriod"/>
              <a:defRPr sz="1200">
                <a:solidFill>
                  <a:schemeClr val="dk1"/>
                </a:solidFill>
              </a:defRPr>
            </a:lvl3pPr>
            <a:lvl4pPr marL="1828800" lvl="3" indent="-298450" rtl="0">
              <a:spcBef>
                <a:spcPts val="1600"/>
              </a:spcBef>
              <a:spcAft>
                <a:spcPts val="0"/>
              </a:spcAft>
              <a:buClr>
                <a:schemeClr val="dk1"/>
              </a:buClr>
              <a:buSzPts val="1100"/>
              <a:buAutoNum type="arabicPeriod"/>
              <a:defRPr sz="1200">
                <a:solidFill>
                  <a:schemeClr val="dk1"/>
                </a:solidFill>
              </a:defRPr>
            </a:lvl4pPr>
            <a:lvl5pPr marL="2286000" lvl="4" indent="-298450" rtl="0">
              <a:spcBef>
                <a:spcPts val="1600"/>
              </a:spcBef>
              <a:spcAft>
                <a:spcPts val="0"/>
              </a:spcAft>
              <a:buClr>
                <a:schemeClr val="dk1"/>
              </a:buClr>
              <a:buSzPts val="1100"/>
              <a:buAutoNum type="alphaLcPeriod"/>
              <a:defRPr sz="1200">
                <a:solidFill>
                  <a:schemeClr val="dk1"/>
                </a:solidFill>
              </a:defRPr>
            </a:lvl5pPr>
            <a:lvl6pPr marL="2743200" lvl="5" indent="-298450" rtl="0">
              <a:spcBef>
                <a:spcPts val="1600"/>
              </a:spcBef>
              <a:spcAft>
                <a:spcPts val="0"/>
              </a:spcAft>
              <a:buClr>
                <a:schemeClr val="dk1"/>
              </a:buClr>
              <a:buSzPts val="1100"/>
              <a:buAutoNum type="romanLcPeriod"/>
              <a:defRPr sz="1200">
                <a:solidFill>
                  <a:schemeClr val="dk1"/>
                </a:solidFill>
              </a:defRPr>
            </a:lvl6pPr>
            <a:lvl7pPr marL="3200400" lvl="6" indent="-298450" rtl="0">
              <a:spcBef>
                <a:spcPts val="1600"/>
              </a:spcBef>
              <a:spcAft>
                <a:spcPts val="0"/>
              </a:spcAft>
              <a:buClr>
                <a:schemeClr val="dk1"/>
              </a:buClr>
              <a:buSzPts val="1100"/>
              <a:buAutoNum type="arabicPeriod"/>
              <a:defRPr sz="1200">
                <a:solidFill>
                  <a:schemeClr val="dk1"/>
                </a:solidFill>
              </a:defRPr>
            </a:lvl7pPr>
            <a:lvl8pPr marL="3657600" lvl="7" indent="-298450" rtl="0">
              <a:spcBef>
                <a:spcPts val="1600"/>
              </a:spcBef>
              <a:spcAft>
                <a:spcPts val="0"/>
              </a:spcAft>
              <a:buClr>
                <a:schemeClr val="dk1"/>
              </a:buClr>
              <a:buSzPts val="1100"/>
              <a:buAutoNum type="alphaLcPeriod"/>
              <a:defRPr sz="1200">
                <a:solidFill>
                  <a:schemeClr val="dk1"/>
                </a:solidFill>
              </a:defRPr>
            </a:lvl8pPr>
            <a:lvl9pPr marL="4114800" lvl="8" indent="-298450" rtl="0">
              <a:spcBef>
                <a:spcPts val="1600"/>
              </a:spcBef>
              <a:spcAft>
                <a:spcPts val="1600"/>
              </a:spcAft>
              <a:buClr>
                <a:schemeClr val="dk1"/>
              </a:buClr>
              <a:buSzPts val="1100"/>
              <a:buAutoNum type="romanLcPeriod"/>
              <a:defRPr sz="1200">
                <a:solidFill>
                  <a:schemeClr val="dk1"/>
                </a:solidFill>
              </a:defRPr>
            </a:lvl9pPr>
          </a:lstStyle>
          <a:p>
            <a:endParaRPr dirty="0"/>
          </a:p>
        </p:txBody>
      </p:sp>
      <p:sp>
        <p:nvSpPr>
          <p:cNvPr id="28" name="Google Shape;28;p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211" y="2468066"/>
            <a:ext cx="9144157" cy="2674842"/>
            <a:chOff x="211" y="2468066"/>
            <a:chExt cx="9144157" cy="2674842"/>
          </a:xfrm>
        </p:grpSpPr>
        <p:sp>
          <p:nvSpPr>
            <p:cNvPr id="43" name="Google Shape;43;p6"/>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6"/>
          <p:cNvSpPr/>
          <p:nvPr/>
        </p:nvSpPr>
        <p:spPr>
          <a:xfrm flipH="1">
            <a:off x="8467188"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331275" y="1802450"/>
            <a:ext cx="2808000" cy="514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7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1411225" y="2488200"/>
            <a:ext cx="2648100" cy="1227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211" y="2468066"/>
            <a:ext cx="9144157" cy="2674842"/>
            <a:chOff x="211" y="2468066"/>
            <a:chExt cx="9144157" cy="2674842"/>
          </a:xfrm>
        </p:grpSpPr>
        <p:sp>
          <p:nvSpPr>
            <p:cNvPr id="57" name="Google Shape;57;p8"/>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62000" y="2202675"/>
            <a:ext cx="7620000" cy="721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 name="Google Shape;60;p8"/>
          <p:cNvGrpSpPr/>
          <p:nvPr/>
        </p:nvGrpSpPr>
        <p:grpSpPr>
          <a:xfrm>
            <a:off x="4258525" y="4588650"/>
            <a:ext cx="5723675" cy="1888350"/>
            <a:chOff x="2315700" y="3585450"/>
            <a:chExt cx="5723675" cy="1888350"/>
          </a:xfrm>
        </p:grpSpPr>
        <p:sp>
          <p:nvSpPr>
            <p:cNvPr id="61" name="Google Shape;61;p8"/>
            <p:cNvSpPr/>
            <p:nvPr/>
          </p:nvSpPr>
          <p:spPr>
            <a:xfrm>
              <a:off x="2315700" y="3585450"/>
              <a:ext cx="5723675" cy="1888350"/>
            </a:xfrm>
            <a:custGeom>
              <a:avLst/>
              <a:gdLst/>
              <a:ahLst/>
              <a:cxnLst/>
              <a:rect l="l" t="t" r="r" b="b"/>
              <a:pathLst>
                <a:path w="228947" h="75534" extrusionOk="0">
                  <a:moveTo>
                    <a:pt x="228946" y="1"/>
                  </a:moveTo>
                  <a:cubicBezTo>
                    <a:pt x="228946" y="1"/>
                    <a:pt x="201187" y="13171"/>
                    <a:pt x="162466" y="13171"/>
                  </a:cubicBezTo>
                  <a:cubicBezTo>
                    <a:pt x="147716" y="13171"/>
                    <a:pt x="131375" y="11260"/>
                    <a:pt x="114373" y="5982"/>
                  </a:cubicBezTo>
                  <a:cubicBezTo>
                    <a:pt x="100410" y="1711"/>
                    <a:pt x="88185" y="61"/>
                    <a:pt x="77629" y="61"/>
                  </a:cubicBezTo>
                  <a:cubicBezTo>
                    <a:pt x="41886" y="61"/>
                    <a:pt x="25271" y="18976"/>
                    <a:pt x="25116" y="19120"/>
                  </a:cubicBezTo>
                  <a:cubicBezTo>
                    <a:pt x="20680" y="24730"/>
                    <a:pt x="19320" y="29552"/>
                    <a:pt x="23385" y="33231"/>
                  </a:cubicBezTo>
                  <a:cubicBezTo>
                    <a:pt x="38068" y="45982"/>
                    <a:pt x="41545" y="59305"/>
                    <a:pt x="0" y="75533"/>
                  </a:cubicBezTo>
                  <a:lnTo>
                    <a:pt x="228946" y="75533"/>
                  </a:lnTo>
                  <a:lnTo>
                    <a:pt x="2289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2798675" y="3590100"/>
              <a:ext cx="3646825" cy="1835025"/>
            </a:xfrm>
            <a:custGeom>
              <a:avLst/>
              <a:gdLst/>
              <a:ahLst/>
              <a:cxnLst/>
              <a:rect l="l" t="t" r="r" b="b"/>
              <a:pathLst>
                <a:path w="145873" h="73401" extrusionOk="0">
                  <a:moveTo>
                    <a:pt x="52365" y="0"/>
                  </a:moveTo>
                  <a:lnTo>
                    <a:pt x="52365" y="0"/>
                  </a:lnTo>
                  <a:cubicBezTo>
                    <a:pt x="20681" y="1932"/>
                    <a:pt x="5998" y="18748"/>
                    <a:pt x="5797" y="18934"/>
                  </a:cubicBezTo>
                  <a:cubicBezTo>
                    <a:pt x="1361" y="24544"/>
                    <a:pt x="1" y="29366"/>
                    <a:pt x="4066" y="33045"/>
                  </a:cubicBezTo>
                  <a:cubicBezTo>
                    <a:pt x="13138" y="40958"/>
                    <a:pt x="17976" y="49072"/>
                    <a:pt x="10248" y="58160"/>
                  </a:cubicBezTo>
                  <a:cubicBezTo>
                    <a:pt x="11021" y="58732"/>
                    <a:pt x="11979" y="59320"/>
                    <a:pt x="12752" y="59892"/>
                  </a:cubicBezTo>
                  <a:cubicBezTo>
                    <a:pt x="29753" y="71870"/>
                    <a:pt x="44822" y="72256"/>
                    <a:pt x="60479" y="73029"/>
                  </a:cubicBezTo>
                  <a:cubicBezTo>
                    <a:pt x="64733" y="73294"/>
                    <a:pt x="70001" y="73401"/>
                    <a:pt x="75588" y="73401"/>
                  </a:cubicBezTo>
                  <a:cubicBezTo>
                    <a:pt x="90549" y="73401"/>
                    <a:pt x="107798" y="72633"/>
                    <a:pt x="113987" y="72071"/>
                  </a:cubicBezTo>
                  <a:cubicBezTo>
                    <a:pt x="122488" y="71298"/>
                    <a:pt x="145872" y="48686"/>
                    <a:pt x="145872" y="48686"/>
                  </a:cubicBezTo>
                  <a:lnTo>
                    <a:pt x="145872" y="48686"/>
                  </a:lnTo>
                  <a:cubicBezTo>
                    <a:pt x="145872" y="48686"/>
                    <a:pt x="130675" y="50649"/>
                    <a:pt x="111651" y="50649"/>
                  </a:cubicBezTo>
                  <a:cubicBezTo>
                    <a:pt x="86822" y="50649"/>
                    <a:pt x="55474" y="47305"/>
                    <a:pt x="42891" y="31886"/>
                  </a:cubicBezTo>
                  <a:cubicBezTo>
                    <a:pt x="20681" y="4838"/>
                    <a:pt x="52364" y="0"/>
                    <a:pt x="52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p:nvPr/>
        </p:nvSpPr>
        <p:spPr>
          <a:xfrm flipH="1">
            <a:off x="8086188" y="31804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flipH="1">
            <a:off x="7422338" y="393697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3"/>
        <p:cNvGrpSpPr/>
        <p:nvPr/>
      </p:nvGrpSpPr>
      <p:grpSpPr>
        <a:xfrm>
          <a:off x="0" y="0"/>
          <a:ext cx="0" cy="0"/>
          <a:chOff x="0" y="0"/>
          <a:chExt cx="0" cy="0"/>
        </a:xfrm>
      </p:grpSpPr>
      <p:grpSp>
        <p:nvGrpSpPr>
          <p:cNvPr id="84" name="Google Shape;84;p13"/>
          <p:cNvGrpSpPr/>
          <p:nvPr/>
        </p:nvGrpSpPr>
        <p:grpSpPr>
          <a:xfrm>
            <a:off x="211" y="2468066"/>
            <a:ext cx="9144157" cy="2674842"/>
            <a:chOff x="211" y="2468066"/>
            <a:chExt cx="9144157" cy="2674842"/>
          </a:xfrm>
        </p:grpSpPr>
        <p:sp>
          <p:nvSpPr>
            <p:cNvPr id="85" name="Google Shape;85;p13"/>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6"/>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title"/>
          </p:nvPr>
        </p:nvSpPr>
        <p:spPr>
          <a:xfrm>
            <a:off x="9790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1" name="Google Shape;101;p16"/>
          <p:cNvSpPr txBox="1">
            <a:spLocks noGrp="1"/>
          </p:cNvSpPr>
          <p:nvPr>
            <p:ph type="subTitle" idx="1"/>
          </p:nvPr>
        </p:nvSpPr>
        <p:spPr>
          <a:xfrm>
            <a:off x="1179750"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2" name="Google Shape;102;p16"/>
          <p:cNvSpPr txBox="1">
            <a:spLocks noGrp="1"/>
          </p:cNvSpPr>
          <p:nvPr>
            <p:ph type="title" idx="2"/>
          </p:nvPr>
        </p:nvSpPr>
        <p:spPr>
          <a:xfrm>
            <a:off x="3544663"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3" name="Google Shape;103;p16"/>
          <p:cNvSpPr txBox="1">
            <a:spLocks noGrp="1"/>
          </p:cNvSpPr>
          <p:nvPr>
            <p:ph type="subTitle" idx="3"/>
          </p:nvPr>
        </p:nvSpPr>
        <p:spPr>
          <a:xfrm>
            <a:off x="3745363"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4" name="Google Shape;104;p16"/>
          <p:cNvSpPr txBox="1">
            <a:spLocks noGrp="1"/>
          </p:cNvSpPr>
          <p:nvPr>
            <p:ph type="title" idx="4"/>
          </p:nvPr>
        </p:nvSpPr>
        <p:spPr>
          <a:xfrm>
            <a:off x="6110275" y="3067825"/>
            <a:ext cx="2054700" cy="49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solidFill>
                  <a:schemeClr val="dk1"/>
                </a:solidFill>
              </a:defRPr>
            </a:lvl1pPr>
            <a:lvl2pPr lvl="1" rtl="0">
              <a:spcBef>
                <a:spcPts val="0"/>
              </a:spcBef>
              <a:spcAft>
                <a:spcPts val="0"/>
              </a:spcAft>
              <a:buNone/>
              <a:defRPr sz="2000">
                <a:solidFill>
                  <a:schemeClr val="dk1"/>
                </a:solidFill>
              </a:defRPr>
            </a:lvl2pPr>
            <a:lvl3pPr lvl="2" rtl="0">
              <a:spcBef>
                <a:spcPts val="0"/>
              </a:spcBef>
              <a:spcAft>
                <a:spcPts val="0"/>
              </a:spcAft>
              <a:buNone/>
              <a:defRPr sz="2000">
                <a:solidFill>
                  <a:schemeClr val="dk1"/>
                </a:solidFill>
              </a:defRPr>
            </a:lvl3pPr>
            <a:lvl4pPr lvl="3" rtl="0">
              <a:spcBef>
                <a:spcPts val="0"/>
              </a:spcBef>
              <a:spcAft>
                <a:spcPts val="0"/>
              </a:spcAft>
              <a:buNone/>
              <a:defRPr sz="2000">
                <a:solidFill>
                  <a:schemeClr val="dk1"/>
                </a:solidFill>
              </a:defRPr>
            </a:lvl4pPr>
            <a:lvl5pPr lvl="4" rtl="0">
              <a:spcBef>
                <a:spcPts val="0"/>
              </a:spcBef>
              <a:spcAft>
                <a:spcPts val="0"/>
              </a:spcAft>
              <a:buNone/>
              <a:defRPr sz="2000">
                <a:solidFill>
                  <a:schemeClr val="dk1"/>
                </a:solidFill>
              </a:defRPr>
            </a:lvl5pPr>
            <a:lvl6pPr lvl="5" rtl="0">
              <a:spcBef>
                <a:spcPts val="0"/>
              </a:spcBef>
              <a:spcAft>
                <a:spcPts val="0"/>
              </a:spcAft>
              <a:buNone/>
              <a:defRPr sz="2000">
                <a:solidFill>
                  <a:schemeClr val="dk1"/>
                </a:solidFill>
              </a:defRPr>
            </a:lvl6pPr>
            <a:lvl7pPr lvl="6" rtl="0">
              <a:spcBef>
                <a:spcPts val="0"/>
              </a:spcBef>
              <a:spcAft>
                <a:spcPts val="0"/>
              </a:spcAft>
              <a:buNone/>
              <a:defRPr sz="2000">
                <a:solidFill>
                  <a:schemeClr val="dk1"/>
                </a:solidFill>
              </a:defRPr>
            </a:lvl7pPr>
            <a:lvl8pPr lvl="7" rtl="0">
              <a:spcBef>
                <a:spcPts val="0"/>
              </a:spcBef>
              <a:spcAft>
                <a:spcPts val="0"/>
              </a:spcAft>
              <a:buNone/>
              <a:defRPr sz="2000">
                <a:solidFill>
                  <a:schemeClr val="dk1"/>
                </a:solidFill>
              </a:defRPr>
            </a:lvl8pPr>
            <a:lvl9pPr lvl="8" rtl="0">
              <a:spcBef>
                <a:spcPts val="0"/>
              </a:spcBef>
              <a:spcAft>
                <a:spcPts val="0"/>
              </a:spcAft>
              <a:buNone/>
              <a:defRPr sz="2000">
                <a:solidFill>
                  <a:schemeClr val="dk1"/>
                </a:solidFill>
              </a:defRPr>
            </a:lvl9pPr>
          </a:lstStyle>
          <a:p>
            <a:endParaRPr/>
          </a:p>
        </p:txBody>
      </p:sp>
      <p:sp>
        <p:nvSpPr>
          <p:cNvPr id="105" name="Google Shape;105;p16"/>
          <p:cNvSpPr txBox="1">
            <a:spLocks noGrp="1"/>
          </p:cNvSpPr>
          <p:nvPr>
            <p:ph type="subTitle" idx="5"/>
          </p:nvPr>
        </p:nvSpPr>
        <p:spPr>
          <a:xfrm>
            <a:off x="6310975" y="3539150"/>
            <a:ext cx="1653300" cy="97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106" name="Google Shape;106;p16"/>
          <p:cNvSpPr txBox="1">
            <a:spLocks noGrp="1"/>
          </p:cNvSpPr>
          <p:nvPr>
            <p:ph type="title" idx="6"/>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 Table of Contents">
  <p:cSld name="CUSTOM_1_1">
    <p:spTree>
      <p:nvGrpSpPr>
        <p:cNvPr id="1" name="Shape 87"/>
        <p:cNvGrpSpPr/>
        <p:nvPr/>
      </p:nvGrpSpPr>
      <p:grpSpPr>
        <a:xfrm>
          <a:off x="0" y="0"/>
          <a:ext cx="0" cy="0"/>
          <a:chOff x="0" y="0"/>
          <a:chExt cx="0" cy="0"/>
        </a:xfrm>
      </p:grpSpPr>
      <p:grpSp>
        <p:nvGrpSpPr>
          <p:cNvPr id="88" name="Google Shape;88;p14"/>
          <p:cNvGrpSpPr/>
          <p:nvPr/>
        </p:nvGrpSpPr>
        <p:grpSpPr>
          <a:xfrm>
            <a:off x="211" y="2468066"/>
            <a:ext cx="9144157" cy="2674842"/>
            <a:chOff x="211" y="2468066"/>
            <a:chExt cx="9144157" cy="2674842"/>
          </a:xfrm>
        </p:grpSpPr>
        <p:sp>
          <p:nvSpPr>
            <p:cNvPr id="89" name="Google Shape;89;p14"/>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4"/>
          <p:cNvSpPr txBox="1">
            <a:spLocks noGrp="1"/>
          </p:cNvSpPr>
          <p:nvPr>
            <p:ph type="subTitle" idx="1"/>
          </p:nvPr>
        </p:nvSpPr>
        <p:spPr>
          <a:xfrm>
            <a:off x="2057400" y="1690688"/>
            <a:ext cx="2286000" cy="2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3" name="Google Shape;93;p14"/>
          <p:cNvSpPr txBox="1">
            <a:spLocks noGrp="1"/>
          </p:cNvSpPr>
          <p:nvPr>
            <p:ph type="subTitle" idx="2"/>
          </p:nvPr>
        </p:nvSpPr>
        <p:spPr>
          <a:xfrm>
            <a:off x="205740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4" name="Google Shape;94;p14"/>
          <p:cNvSpPr txBox="1">
            <a:spLocks noGrp="1"/>
          </p:cNvSpPr>
          <p:nvPr>
            <p:ph type="subTitle" idx="3"/>
          </p:nvPr>
        </p:nvSpPr>
        <p:spPr>
          <a:xfrm>
            <a:off x="5962650" y="1690688"/>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5" name="Google Shape;95;p14"/>
          <p:cNvSpPr txBox="1">
            <a:spLocks noGrp="1"/>
          </p:cNvSpPr>
          <p:nvPr>
            <p:ph type="subTitle" idx="4"/>
          </p:nvPr>
        </p:nvSpPr>
        <p:spPr>
          <a:xfrm>
            <a:off x="5962650" y="2015723"/>
            <a:ext cx="2371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6" name="Google Shape;96;p14"/>
          <p:cNvSpPr txBox="1">
            <a:spLocks noGrp="1"/>
          </p:cNvSpPr>
          <p:nvPr>
            <p:ph type="subTitle" idx="5"/>
          </p:nvPr>
        </p:nvSpPr>
        <p:spPr>
          <a:xfrm>
            <a:off x="205740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7" name="Google Shape;97;p14"/>
          <p:cNvSpPr txBox="1">
            <a:spLocks noGrp="1"/>
          </p:cNvSpPr>
          <p:nvPr>
            <p:ph type="subTitle" idx="6"/>
          </p:nvPr>
        </p:nvSpPr>
        <p:spPr>
          <a:xfrm>
            <a:off x="205740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98" name="Google Shape;98;p14"/>
          <p:cNvSpPr txBox="1">
            <a:spLocks noGrp="1"/>
          </p:cNvSpPr>
          <p:nvPr>
            <p:ph type="subTitle" idx="7"/>
          </p:nvPr>
        </p:nvSpPr>
        <p:spPr>
          <a:xfrm>
            <a:off x="5962650" y="3555206"/>
            <a:ext cx="2286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taatliches"/>
              <a:buNone/>
              <a:defRPr sz="2000">
                <a:latin typeface="Staatliches"/>
                <a:ea typeface="Staatliches"/>
                <a:cs typeface="Staatliches"/>
                <a:sym typeface="Staatliches"/>
              </a:defRPr>
            </a:lvl1pPr>
            <a:lvl2pPr lvl="1"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2pPr>
            <a:lvl3pPr lvl="2"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3pPr>
            <a:lvl4pPr lvl="3"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4pPr>
            <a:lvl5pPr lvl="4"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5pPr>
            <a:lvl6pPr lvl="5"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6pPr>
            <a:lvl7pPr lvl="6"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7pPr>
            <a:lvl8pPr lvl="7"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8pPr>
            <a:lvl9pPr lvl="8" algn="ctr" rtl="0">
              <a:lnSpc>
                <a:spcPct val="100000"/>
              </a:lnSpc>
              <a:spcBef>
                <a:spcPts val="0"/>
              </a:spcBef>
              <a:spcAft>
                <a:spcPts val="0"/>
              </a:spcAft>
              <a:buSzPts val="2000"/>
              <a:buFont typeface="Staatliches"/>
              <a:buNone/>
              <a:defRPr sz="2000">
                <a:latin typeface="Staatliches"/>
                <a:ea typeface="Staatliches"/>
                <a:cs typeface="Staatliches"/>
                <a:sym typeface="Staatliches"/>
              </a:defRPr>
            </a:lvl9pPr>
          </a:lstStyle>
          <a:p>
            <a:endParaRPr/>
          </a:p>
        </p:txBody>
      </p:sp>
      <p:sp>
        <p:nvSpPr>
          <p:cNvPr id="99" name="Google Shape;99;p14"/>
          <p:cNvSpPr txBox="1">
            <a:spLocks noGrp="1"/>
          </p:cNvSpPr>
          <p:nvPr>
            <p:ph type="subTitle" idx="8"/>
          </p:nvPr>
        </p:nvSpPr>
        <p:spPr>
          <a:xfrm>
            <a:off x="5962650" y="3875907"/>
            <a:ext cx="2371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Montserrat"/>
              <a:buNone/>
              <a:defRPr sz="1400">
                <a:latin typeface="Montserrat Medium" panose="00000600000000000000" pitchFamily="2" charset="0"/>
                <a:ea typeface="Montserrat Medium" panose="00000600000000000000" pitchFamily="2" charset="0"/>
                <a:cs typeface="Montserrat Medium" panose="00000600000000000000" pitchFamily="2" charset="0"/>
                <a:sym typeface="Montserrat"/>
              </a:defRPr>
            </a:lvl1pPr>
            <a:lvl2pPr lvl="1" algn="ctr" rtl="0">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ctr" rtl="0">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ctr" rtl="0">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ctr" rtl="0">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ctr" rtl="0">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ctr" rtl="0">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ctr" rtl="0">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ctr" rtl="0">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dirty="0"/>
          </a:p>
        </p:txBody>
      </p:sp>
      <p:sp>
        <p:nvSpPr>
          <p:cNvPr id="100" name="Google Shape;100;p14"/>
          <p:cNvSpPr txBox="1">
            <a:spLocks noGrp="1"/>
          </p:cNvSpPr>
          <p:nvPr>
            <p:ph type="title" idx="9" hasCustomPrompt="1"/>
          </p:nvPr>
        </p:nvSpPr>
        <p:spPr>
          <a:xfrm>
            <a:off x="205740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1" name="Google Shape;101;p14"/>
          <p:cNvSpPr txBox="1">
            <a:spLocks noGrp="1"/>
          </p:cNvSpPr>
          <p:nvPr>
            <p:ph type="title" idx="13" hasCustomPrompt="1"/>
          </p:nvPr>
        </p:nvSpPr>
        <p:spPr>
          <a:xfrm>
            <a:off x="5962650" y="1316831"/>
            <a:ext cx="544800" cy="24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2" name="Google Shape;102;p14"/>
          <p:cNvSpPr txBox="1">
            <a:spLocks noGrp="1"/>
          </p:cNvSpPr>
          <p:nvPr>
            <p:ph type="title" idx="14" hasCustomPrompt="1"/>
          </p:nvPr>
        </p:nvSpPr>
        <p:spPr>
          <a:xfrm>
            <a:off x="205740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103" name="Google Shape;103;p14"/>
          <p:cNvSpPr txBox="1">
            <a:spLocks noGrp="1"/>
          </p:cNvSpPr>
          <p:nvPr>
            <p:ph type="title" idx="15" hasCustomPrompt="1"/>
          </p:nvPr>
        </p:nvSpPr>
        <p:spPr>
          <a:xfrm>
            <a:off x="5962650" y="3183731"/>
            <a:ext cx="548700" cy="246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1" y="965425"/>
            <a:ext cx="9144004" cy="226703"/>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4077450" y="-4077600"/>
            <a:ext cx="991200" cy="914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rot="5400000">
            <a:off x="4451400" y="-4452600"/>
            <a:ext cx="241200" cy="914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ubTitle" idx="1"/>
          </p:nvPr>
        </p:nvSpPr>
        <p:spPr>
          <a:xfrm rot="224867">
            <a:off x="4841887" y="2607344"/>
            <a:ext cx="2276468" cy="929617"/>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7"/>
          <p:cNvSpPr txBox="1">
            <a:spLocks noGrp="1"/>
          </p:cNvSpPr>
          <p:nvPr>
            <p:ph type="title"/>
          </p:nvPr>
        </p:nvSpPr>
        <p:spPr>
          <a:xfrm>
            <a:off x="985350" y="482275"/>
            <a:ext cx="7173300" cy="21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104"/>
        <p:cNvGrpSpPr/>
        <p:nvPr/>
      </p:nvGrpSpPr>
      <p:grpSpPr>
        <a:xfrm>
          <a:off x="0" y="0"/>
          <a:ext cx="0" cy="0"/>
          <a:chOff x="0" y="0"/>
          <a:chExt cx="0" cy="0"/>
        </a:xfrm>
      </p:grpSpPr>
      <p:grpSp>
        <p:nvGrpSpPr>
          <p:cNvPr id="105" name="Google Shape;105;p15"/>
          <p:cNvGrpSpPr/>
          <p:nvPr/>
        </p:nvGrpSpPr>
        <p:grpSpPr>
          <a:xfrm>
            <a:off x="211" y="2468066"/>
            <a:ext cx="9144157" cy="2674842"/>
            <a:chOff x="211" y="2468066"/>
            <a:chExt cx="9144157" cy="2674842"/>
          </a:xfrm>
        </p:grpSpPr>
        <p:sp>
          <p:nvSpPr>
            <p:cNvPr id="106" name="Google Shape;106;p15"/>
            <p:cNvSpPr/>
            <p:nvPr/>
          </p:nvSpPr>
          <p:spPr>
            <a:xfrm>
              <a:off x="211" y="2468066"/>
              <a:ext cx="9144157" cy="2589077"/>
            </a:xfrm>
            <a:custGeom>
              <a:avLst/>
              <a:gdLst/>
              <a:ahLst/>
              <a:cxnLst/>
              <a:rect l="l" t="t" r="r" b="b"/>
              <a:pathLst>
                <a:path w="282860" h="80089" extrusionOk="0">
                  <a:moveTo>
                    <a:pt x="282859" y="0"/>
                  </a:moveTo>
                  <a:cubicBezTo>
                    <a:pt x="280047" y="1327"/>
                    <a:pt x="277222" y="2653"/>
                    <a:pt x="274078" y="3157"/>
                  </a:cubicBezTo>
                  <a:cubicBezTo>
                    <a:pt x="271253" y="3489"/>
                    <a:pt x="268441" y="3316"/>
                    <a:pt x="265788" y="3820"/>
                  </a:cubicBezTo>
                  <a:cubicBezTo>
                    <a:pt x="258161" y="5637"/>
                    <a:pt x="254514" y="13437"/>
                    <a:pt x="247377" y="16421"/>
                  </a:cubicBezTo>
                  <a:cubicBezTo>
                    <a:pt x="242403" y="18570"/>
                    <a:pt x="235944" y="18079"/>
                    <a:pt x="231792" y="21223"/>
                  </a:cubicBezTo>
                  <a:cubicBezTo>
                    <a:pt x="228144" y="24048"/>
                    <a:pt x="227322" y="28850"/>
                    <a:pt x="223833" y="31834"/>
                  </a:cubicBezTo>
                  <a:cubicBezTo>
                    <a:pt x="221353" y="33996"/>
                    <a:pt x="217705" y="34818"/>
                    <a:pt x="214058" y="34818"/>
                  </a:cubicBezTo>
                  <a:cubicBezTo>
                    <a:pt x="212400" y="34818"/>
                    <a:pt x="210569" y="34659"/>
                    <a:pt x="209084" y="34328"/>
                  </a:cubicBezTo>
                  <a:cubicBezTo>
                    <a:pt x="203778" y="33333"/>
                    <a:pt x="198963" y="31343"/>
                    <a:pt x="193830" y="30680"/>
                  </a:cubicBezTo>
                  <a:cubicBezTo>
                    <a:pt x="192331" y="30508"/>
                    <a:pt x="190845" y="30348"/>
                    <a:pt x="189347" y="30348"/>
                  </a:cubicBezTo>
                  <a:cubicBezTo>
                    <a:pt x="184041" y="30348"/>
                    <a:pt x="178735" y="31675"/>
                    <a:pt x="174265" y="34155"/>
                  </a:cubicBezTo>
                  <a:cubicBezTo>
                    <a:pt x="172103" y="35322"/>
                    <a:pt x="154701" y="47751"/>
                    <a:pt x="137285" y="62010"/>
                  </a:cubicBezTo>
                  <a:cubicBezTo>
                    <a:pt x="137285" y="62010"/>
                    <a:pt x="112255" y="43613"/>
                    <a:pt x="110425" y="42618"/>
                  </a:cubicBezTo>
                  <a:cubicBezTo>
                    <a:pt x="105955" y="40124"/>
                    <a:pt x="100649" y="38798"/>
                    <a:pt x="95343" y="38798"/>
                  </a:cubicBezTo>
                  <a:cubicBezTo>
                    <a:pt x="93845" y="38798"/>
                    <a:pt x="92518" y="38970"/>
                    <a:pt x="91033" y="39129"/>
                  </a:cubicBezTo>
                  <a:cubicBezTo>
                    <a:pt x="85727" y="39965"/>
                    <a:pt x="80912" y="41955"/>
                    <a:pt x="75779" y="42777"/>
                  </a:cubicBezTo>
                  <a:cubicBezTo>
                    <a:pt x="74121" y="43108"/>
                    <a:pt x="72463" y="43281"/>
                    <a:pt x="70632" y="43281"/>
                  </a:cubicBezTo>
                  <a:cubicBezTo>
                    <a:pt x="66985" y="43281"/>
                    <a:pt x="63337" y="42445"/>
                    <a:pt x="60857" y="40296"/>
                  </a:cubicBezTo>
                  <a:cubicBezTo>
                    <a:pt x="57368" y="37312"/>
                    <a:pt x="56705" y="32497"/>
                    <a:pt x="53057" y="29685"/>
                  </a:cubicBezTo>
                  <a:cubicBezTo>
                    <a:pt x="48746" y="26528"/>
                    <a:pt x="42287" y="27032"/>
                    <a:pt x="37313" y="24870"/>
                  </a:cubicBezTo>
                  <a:cubicBezTo>
                    <a:pt x="30177" y="21886"/>
                    <a:pt x="26701" y="14100"/>
                    <a:pt x="18902" y="12442"/>
                  </a:cubicBezTo>
                  <a:cubicBezTo>
                    <a:pt x="16249" y="11779"/>
                    <a:pt x="13437" y="12110"/>
                    <a:pt x="10784" y="11606"/>
                  </a:cubicBezTo>
                  <a:cubicBezTo>
                    <a:pt x="6805" y="11115"/>
                    <a:pt x="3317" y="9285"/>
                    <a:pt x="1" y="7468"/>
                  </a:cubicBezTo>
                  <a:lnTo>
                    <a:pt x="1" y="31171"/>
                  </a:lnTo>
                  <a:cubicBezTo>
                    <a:pt x="6633" y="33664"/>
                    <a:pt x="10453" y="40456"/>
                    <a:pt x="17416" y="43108"/>
                  </a:cubicBezTo>
                  <a:cubicBezTo>
                    <a:pt x="22881" y="45098"/>
                    <a:pt x="29845" y="44607"/>
                    <a:pt x="34328" y="47923"/>
                  </a:cubicBezTo>
                  <a:cubicBezTo>
                    <a:pt x="38308" y="50735"/>
                    <a:pt x="38971" y="55550"/>
                    <a:pt x="42778" y="58362"/>
                  </a:cubicBezTo>
                  <a:cubicBezTo>
                    <a:pt x="45603" y="60683"/>
                    <a:pt x="49410" y="61519"/>
                    <a:pt x="53389" y="61519"/>
                  </a:cubicBezTo>
                  <a:cubicBezTo>
                    <a:pt x="55219" y="61519"/>
                    <a:pt x="57037" y="61347"/>
                    <a:pt x="58867" y="61015"/>
                  </a:cubicBezTo>
                  <a:cubicBezTo>
                    <a:pt x="64332" y="60020"/>
                    <a:pt x="69637" y="58031"/>
                    <a:pt x="75275" y="57208"/>
                  </a:cubicBezTo>
                  <a:cubicBezTo>
                    <a:pt x="76774" y="57036"/>
                    <a:pt x="78432" y="57036"/>
                    <a:pt x="80090" y="57036"/>
                  </a:cubicBezTo>
                  <a:cubicBezTo>
                    <a:pt x="85727" y="57036"/>
                    <a:pt x="91364" y="58203"/>
                    <a:pt x="96166" y="60683"/>
                  </a:cubicBezTo>
                  <a:cubicBezTo>
                    <a:pt x="98155" y="61678"/>
                    <a:pt x="125188" y="80089"/>
                    <a:pt x="125188" y="80089"/>
                  </a:cubicBezTo>
                  <a:cubicBezTo>
                    <a:pt x="143917" y="65830"/>
                    <a:pt x="162659" y="53388"/>
                    <a:pt x="165140" y="52234"/>
                  </a:cubicBezTo>
                  <a:cubicBezTo>
                    <a:pt x="169954" y="49741"/>
                    <a:pt x="175592" y="48414"/>
                    <a:pt x="181229" y="48414"/>
                  </a:cubicBezTo>
                  <a:cubicBezTo>
                    <a:pt x="182887" y="48414"/>
                    <a:pt x="184545" y="48587"/>
                    <a:pt x="186031" y="48746"/>
                  </a:cubicBezTo>
                  <a:cubicBezTo>
                    <a:pt x="191668" y="49581"/>
                    <a:pt x="196974" y="51571"/>
                    <a:pt x="202452" y="52566"/>
                  </a:cubicBezTo>
                  <a:cubicBezTo>
                    <a:pt x="204269" y="52725"/>
                    <a:pt x="206099" y="52897"/>
                    <a:pt x="207916" y="52897"/>
                  </a:cubicBezTo>
                  <a:cubicBezTo>
                    <a:pt x="211896" y="52897"/>
                    <a:pt x="215875" y="52062"/>
                    <a:pt x="218528" y="49913"/>
                  </a:cubicBezTo>
                  <a:cubicBezTo>
                    <a:pt x="222348" y="46929"/>
                    <a:pt x="223011" y="42114"/>
                    <a:pt x="226990" y="39302"/>
                  </a:cubicBezTo>
                  <a:cubicBezTo>
                    <a:pt x="231460" y="36145"/>
                    <a:pt x="238424" y="36649"/>
                    <a:pt x="243902" y="34487"/>
                  </a:cubicBezTo>
                  <a:cubicBezTo>
                    <a:pt x="251529" y="31502"/>
                    <a:pt x="255508" y="23716"/>
                    <a:pt x="263626" y="22058"/>
                  </a:cubicBezTo>
                  <a:cubicBezTo>
                    <a:pt x="266610" y="21395"/>
                    <a:pt x="269595" y="21727"/>
                    <a:pt x="272579" y="21395"/>
                  </a:cubicBezTo>
                  <a:cubicBezTo>
                    <a:pt x="276399" y="20891"/>
                    <a:pt x="279715" y="19233"/>
                    <a:pt x="282859" y="17747"/>
                  </a:cubicBezTo>
                  <a:lnTo>
                    <a:pt x="28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11" y="3041782"/>
              <a:ext cx="9144157" cy="2101126"/>
            </a:xfrm>
            <a:custGeom>
              <a:avLst/>
              <a:gdLst/>
              <a:ahLst/>
              <a:cxnLst/>
              <a:rect l="l" t="t" r="r" b="b"/>
              <a:pathLst>
                <a:path w="282860" h="64995" extrusionOk="0">
                  <a:moveTo>
                    <a:pt x="282859" y="0"/>
                  </a:moveTo>
                  <a:cubicBezTo>
                    <a:pt x="279715" y="1486"/>
                    <a:pt x="276399" y="3144"/>
                    <a:pt x="272579" y="3648"/>
                  </a:cubicBezTo>
                  <a:cubicBezTo>
                    <a:pt x="269595" y="3980"/>
                    <a:pt x="266610" y="3648"/>
                    <a:pt x="263626" y="4311"/>
                  </a:cubicBezTo>
                  <a:cubicBezTo>
                    <a:pt x="255508" y="5969"/>
                    <a:pt x="251529" y="13755"/>
                    <a:pt x="243902" y="16740"/>
                  </a:cubicBezTo>
                  <a:cubicBezTo>
                    <a:pt x="238424" y="18902"/>
                    <a:pt x="231460" y="18398"/>
                    <a:pt x="226990" y="21555"/>
                  </a:cubicBezTo>
                  <a:cubicBezTo>
                    <a:pt x="223011" y="24367"/>
                    <a:pt x="222348" y="29182"/>
                    <a:pt x="218528" y="32166"/>
                  </a:cubicBezTo>
                  <a:cubicBezTo>
                    <a:pt x="215875" y="34315"/>
                    <a:pt x="211896" y="35150"/>
                    <a:pt x="207916" y="35150"/>
                  </a:cubicBezTo>
                  <a:cubicBezTo>
                    <a:pt x="206099" y="35150"/>
                    <a:pt x="204269" y="34978"/>
                    <a:pt x="202452" y="34819"/>
                  </a:cubicBezTo>
                  <a:cubicBezTo>
                    <a:pt x="196974" y="33824"/>
                    <a:pt x="191668" y="31834"/>
                    <a:pt x="186031" y="30999"/>
                  </a:cubicBezTo>
                  <a:cubicBezTo>
                    <a:pt x="184545" y="30840"/>
                    <a:pt x="182887" y="30667"/>
                    <a:pt x="181229" y="30667"/>
                  </a:cubicBezTo>
                  <a:cubicBezTo>
                    <a:pt x="175592" y="30667"/>
                    <a:pt x="169954" y="31994"/>
                    <a:pt x="165140" y="34487"/>
                  </a:cubicBezTo>
                  <a:cubicBezTo>
                    <a:pt x="162659" y="35641"/>
                    <a:pt x="143917" y="48083"/>
                    <a:pt x="125188" y="62342"/>
                  </a:cubicBezTo>
                  <a:cubicBezTo>
                    <a:pt x="125188" y="62342"/>
                    <a:pt x="98155" y="43931"/>
                    <a:pt x="96166" y="42936"/>
                  </a:cubicBezTo>
                  <a:cubicBezTo>
                    <a:pt x="91364" y="40456"/>
                    <a:pt x="85727" y="39289"/>
                    <a:pt x="80090" y="39289"/>
                  </a:cubicBezTo>
                  <a:cubicBezTo>
                    <a:pt x="78432" y="39289"/>
                    <a:pt x="76774" y="39289"/>
                    <a:pt x="75275" y="39461"/>
                  </a:cubicBezTo>
                  <a:cubicBezTo>
                    <a:pt x="69637" y="40284"/>
                    <a:pt x="64332" y="42273"/>
                    <a:pt x="58867" y="43268"/>
                  </a:cubicBezTo>
                  <a:cubicBezTo>
                    <a:pt x="57037" y="43600"/>
                    <a:pt x="55219" y="43772"/>
                    <a:pt x="53389" y="43772"/>
                  </a:cubicBezTo>
                  <a:cubicBezTo>
                    <a:pt x="49410" y="43772"/>
                    <a:pt x="45603" y="42936"/>
                    <a:pt x="42778" y="40615"/>
                  </a:cubicBezTo>
                  <a:cubicBezTo>
                    <a:pt x="38971" y="37803"/>
                    <a:pt x="38308" y="32988"/>
                    <a:pt x="34328" y="30176"/>
                  </a:cubicBezTo>
                  <a:cubicBezTo>
                    <a:pt x="29845" y="26860"/>
                    <a:pt x="22881" y="27351"/>
                    <a:pt x="17416" y="25361"/>
                  </a:cubicBezTo>
                  <a:cubicBezTo>
                    <a:pt x="10453" y="22709"/>
                    <a:pt x="6633" y="15917"/>
                    <a:pt x="1" y="13424"/>
                  </a:cubicBezTo>
                  <a:lnTo>
                    <a:pt x="1" y="64995"/>
                  </a:lnTo>
                  <a:lnTo>
                    <a:pt x="282859" y="64995"/>
                  </a:lnTo>
                  <a:lnTo>
                    <a:pt x="282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subTitle" idx="1"/>
          </p:nvPr>
        </p:nvSpPr>
        <p:spPr>
          <a:xfrm>
            <a:off x="4267675" y="1957475"/>
            <a:ext cx="4163100" cy="2034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dk1"/>
                </a:solidFill>
                <a:latin typeface="Montserrat Medium" panose="00000600000000000000" pitchFamily="2" charset="0"/>
              </a:defRPr>
            </a:lvl1pPr>
            <a:lvl2pPr lvl="1">
              <a:lnSpc>
                <a:spcPct val="100000"/>
              </a:lnSpc>
              <a:spcBef>
                <a:spcPts val="1600"/>
              </a:spcBef>
              <a:spcAft>
                <a:spcPts val="0"/>
              </a:spcAft>
              <a:buNone/>
              <a:defRPr>
                <a:solidFill>
                  <a:schemeClr val="dk1"/>
                </a:solidFill>
              </a:defRPr>
            </a:lvl2pPr>
            <a:lvl3pPr lvl="2">
              <a:lnSpc>
                <a:spcPct val="100000"/>
              </a:lnSpc>
              <a:spcBef>
                <a:spcPts val="1600"/>
              </a:spcBef>
              <a:spcAft>
                <a:spcPts val="0"/>
              </a:spcAft>
              <a:buNone/>
              <a:defRPr>
                <a:solidFill>
                  <a:schemeClr val="dk1"/>
                </a:solidFill>
              </a:defRPr>
            </a:lvl3pPr>
            <a:lvl4pPr lvl="3">
              <a:lnSpc>
                <a:spcPct val="100000"/>
              </a:lnSpc>
              <a:spcBef>
                <a:spcPts val="1600"/>
              </a:spcBef>
              <a:spcAft>
                <a:spcPts val="0"/>
              </a:spcAft>
              <a:buNone/>
              <a:defRPr>
                <a:solidFill>
                  <a:schemeClr val="dk1"/>
                </a:solidFill>
              </a:defRPr>
            </a:lvl4pPr>
            <a:lvl5pPr lvl="4">
              <a:lnSpc>
                <a:spcPct val="100000"/>
              </a:lnSpc>
              <a:spcBef>
                <a:spcPts val="1600"/>
              </a:spcBef>
              <a:spcAft>
                <a:spcPts val="0"/>
              </a:spcAft>
              <a:buNone/>
              <a:defRPr>
                <a:solidFill>
                  <a:schemeClr val="dk1"/>
                </a:solidFill>
              </a:defRPr>
            </a:lvl5pPr>
            <a:lvl6pPr lvl="5">
              <a:lnSpc>
                <a:spcPct val="100000"/>
              </a:lnSpc>
              <a:spcBef>
                <a:spcPts val="1600"/>
              </a:spcBef>
              <a:spcAft>
                <a:spcPts val="0"/>
              </a:spcAft>
              <a:buNone/>
              <a:defRPr>
                <a:solidFill>
                  <a:schemeClr val="dk1"/>
                </a:solidFill>
              </a:defRPr>
            </a:lvl6pPr>
            <a:lvl7pPr lvl="6">
              <a:lnSpc>
                <a:spcPct val="100000"/>
              </a:lnSpc>
              <a:spcBef>
                <a:spcPts val="1600"/>
              </a:spcBef>
              <a:spcAft>
                <a:spcPts val="0"/>
              </a:spcAft>
              <a:buNone/>
              <a:defRPr>
                <a:solidFill>
                  <a:schemeClr val="dk1"/>
                </a:solidFill>
              </a:defRPr>
            </a:lvl7pPr>
            <a:lvl8pPr lvl="7">
              <a:lnSpc>
                <a:spcPct val="100000"/>
              </a:lnSpc>
              <a:spcBef>
                <a:spcPts val="1600"/>
              </a:spcBef>
              <a:spcAft>
                <a:spcPts val="0"/>
              </a:spcAft>
              <a:buNone/>
              <a:defRPr>
                <a:solidFill>
                  <a:schemeClr val="dk1"/>
                </a:solidFill>
              </a:defRPr>
            </a:lvl8pPr>
            <a:lvl9pPr lvl="8">
              <a:lnSpc>
                <a:spcPct val="100000"/>
              </a:lnSpc>
              <a:spcBef>
                <a:spcPts val="1600"/>
              </a:spcBef>
              <a:spcAft>
                <a:spcPts val="1600"/>
              </a:spcAft>
              <a:buNone/>
              <a:defRPr>
                <a:solidFill>
                  <a:schemeClr val="dk1"/>
                </a:solidFill>
              </a:defRPr>
            </a:lvl9pPr>
          </a:lstStyle>
          <a:p>
            <a:endParaRPr dirty="0"/>
          </a:p>
        </p:txBody>
      </p:sp>
      <p:sp>
        <p:nvSpPr>
          <p:cNvPr id="109" name="Google Shape;109;p15"/>
          <p:cNvSpPr txBox="1">
            <a:spLocks noGrp="1"/>
          </p:cNvSpPr>
          <p:nvPr>
            <p:ph type="title"/>
          </p:nvPr>
        </p:nvSpPr>
        <p:spPr>
          <a:xfrm>
            <a:off x="4267675" y="1276200"/>
            <a:ext cx="4163100" cy="30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p:nvPr/>
        </p:nvSpPr>
        <p:spPr>
          <a:xfrm>
            <a:off x="-219612" y="2875625"/>
            <a:ext cx="894125" cy="2448850"/>
          </a:xfrm>
          <a:custGeom>
            <a:avLst/>
            <a:gdLst/>
            <a:ahLst/>
            <a:cxnLst/>
            <a:rect l="l" t="t" r="r" b="b"/>
            <a:pathLst>
              <a:path w="35765" h="97954" extrusionOk="0">
                <a:moveTo>
                  <a:pt x="18693" y="0"/>
                </a:moveTo>
                <a:cubicBezTo>
                  <a:pt x="18693" y="48"/>
                  <a:pt x="18693" y="48"/>
                  <a:pt x="18645" y="48"/>
                </a:cubicBezTo>
                <a:cubicBezTo>
                  <a:pt x="18601" y="141"/>
                  <a:pt x="18553" y="233"/>
                  <a:pt x="18460" y="326"/>
                </a:cubicBezTo>
                <a:cubicBezTo>
                  <a:pt x="18368" y="463"/>
                  <a:pt x="18323" y="555"/>
                  <a:pt x="18231" y="648"/>
                </a:cubicBezTo>
                <a:cubicBezTo>
                  <a:pt x="18183" y="696"/>
                  <a:pt x="18183" y="740"/>
                  <a:pt x="18138" y="788"/>
                </a:cubicBezTo>
                <a:cubicBezTo>
                  <a:pt x="18090" y="881"/>
                  <a:pt x="17998" y="974"/>
                  <a:pt x="17953" y="1066"/>
                </a:cubicBezTo>
                <a:cubicBezTo>
                  <a:pt x="17905" y="1159"/>
                  <a:pt x="17861" y="1203"/>
                  <a:pt x="17861" y="1251"/>
                </a:cubicBezTo>
                <a:cubicBezTo>
                  <a:pt x="17812" y="1344"/>
                  <a:pt x="17720" y="1436"/>
                  <a:pt x="17676" y="1529"/>
                </a:cubicBezTo>
                <a:cubicBezTo>
                  <a:pt x="17627" y="1573"/>
                  <a:pt x="17627" y="1666"/>
                  <a:pt x="17583" y="1714"/>
                </a:cubicBezTo>
                <a:lnTo>
                  <a:pt x="17442" y="1991"/>
                </a:lnTo>
                <a:cubicBezTo>
                  <a:pt x="17398" y="2084"/>
                  <a:pt x="17350" y="2128"/>
                  <a:pt x="17305" y="2221"/>
                </a:cubicBezTo>
                <a:cubicBezTo>
                  <a:pt x="17257" y="2313"/>
                  <a:pt x="17213" y="2406"/>
                  <a:pt x="17213" y="2499"/>
                </a:cubicBezTo>
                <a:cubicBezTo>
                  <a:pt x="17165" y="2547"/>
                  <a:pt x="17120" y="2639"/>
                  <a:pt x="17072" y="2684"/>
                </a:cubicBezTo>
                <a:cubicBezTo>
                  <a:pt x="17072" y="2776"/>
                  <a:pt x="17028" y="2869"/>
                  <a:pt x="16980" y="2961"/>
                </a:cubicBezTo>
                <a:cubicBezTo>
                  <a:pt x="16935" y="3054"/>
                  <a:pt x="16935" y="3102"/>
                  <a:pt x="16887" y="3194"/>
                </a:cubicBezTo>
                <a:cubicBezTo>
                  <a:pt x="16843" y="3287"/>
                  <a:pt x="16795" y="3379"/>
                  <a:pt x="16795" y="3472"/>
                </a:cubicBezTo>
                <a:cubicBezTo>
                  <a:pt x="16750" y="3565"/>
                  <a:pt x="16702" y="3657"/>
                  <a:pt x="16702" y="3702"/>
                </a:cubicBezTo>
                <a:cubicBezTo>
                  <a:pt x="16658" y="3794"/>
                  <a:pt x="16658" y="3887"/>
                  <a:pt x="16609" y="3979"/>
                </a:cubicBezTo>
                <a:cubicBezTo>
                  <a:pt x="16565" y="4072"/>
                  <a:pt x="16565" y="4164"/>
                  <a:pt x="16517" y="4257"/>
                </a:cubicBezTo>
                <a:cubicBezTo>
                  <a:pt x="16517" y="4349"/>
                  <a:pt x="16473" y="4442"/>
                  <a:pt x="16473" y="4490"/>
                </a:cubicBezTo>
                <a:cubicBezTo>
                  <a:pt x="16424" y="4582"/>
                  <a:pt x="16424" y="4675"/>
                  <a:pt x="16380" y="4768"/>
                </a:cubicBezTo>
                <a:cubicBezTo>
                  <a:pt x="16380" y="4860"/>
                  <a:pt x="16332" y="4953"/>
                  <a:pt x="16332" y="5045"/>
                </a:cubicBezTo>
                <a:cubicBezTo>
                  <a:pt x="16287" y="5138"/>
                  <a:pt x="16287" y="5230"/>
                  <a:pt x="16287" y="5323"/>
                </a:cubicBezTo>
                <a:cubicBezTo>
                  <a:pt x="16239" y="5415"/>
                  <a:pt x="16239" y="5508"/>
                  <a:pt x="16239" y="5600"/>
                </a:cubicBezTo>
                <a:cubicBezTo>
                  <a:pt x="16195" y="5693"/>
                  <a:pt x="16195" y="5785"/>
                  <a:pt x="16195" y="5878"/>
                </a:cubicBezTo>
                <a:cubicBezTo>
                  <a:pt x="16147" y="5971"/>
                  <a:pt x="16147" y="6063"/>
                  <a:pt x="16147" y="6156"/>
                </a:cubicBezTo>
                <a:cubicBezTo>
                  <a:pt x="16147" y="6248"/>
                  <a:pt x="16102" y="6341"/>
                  <a:pt x="16102" y="6433"/>
                </a:cubicBezTo>
                <a:lnTo>
                  <a:pt x="16102" y="6711"/>
                </a:lnTo>
                <a:cubicBezTo>
                  <a:pt x="16054" y="6803"/>
                  <a:pt x="16054" y="6896"/>
                  <a:pt x="16054" y="6988"/>
                </a:cubicBezTo>
                <a:lnTo>
                  <a:pt x="16054" y="7266"/>
                </a:lnTo>
                <a:lnTo>
                  <a:pt x="16054" y="7588"/>
                </a:lnTo>
                <a:lnTo>
                  <a:pt x="16054" y="7821"/>
                </a:lnTo>
                <a:lnTo>
                  <a:pt x="16054" y="8284"/>
                </a:lnTo>
                <a:lnTo>
                  <a:pt x="16054" y="8421"/>
                </a:lnTo>
                <a:cubicBezTo>
                  <a:pt x="16147" y="9857"/>
                  <a:pt x="16473" y="11197"/>
                  <a:pt x="17028" y="12448"/>
                </a:cubicBezTo>
                <a:cubicBezTo>
                  <a:pt x="17535" y="13744"/>
                  <a:pt x="18323" y="14899"/>
                  <a:pt x="19249" y="15917"/>
                </a:cubicBezTo>
                <a:cubicBezTo>
                  <a:pt x="18323" y="16612"/>
                  <a:pt x="16750" y="17908"/>
                  <a:pt x="14899" y="19803"/>
                </a:cubicBezTo>
                <a:cubicBezTo>
                  <a:pt x="14481" y="20266"/>
                  <a:pt x="14018" y="20777"/>
                  <a:pt x="13556" y="21284"/>
                </a:cubicBezTo>
                <a:lnTo>
                  <a:pt x="12864" y="22117"/>
                </a:lnTo>
                <a:cubicBezTo>
                  <a:pt x="12723" y="22302"/>
                  <a:pt x="12538" y="22442"/>
                  <a:pt x="12401" y="22627"/>
                </a:cubicBezTo>
                <a:cubicBezTo>
                  <a:pt x="12260" y="22857"/>
                  <a:pt x="12075" y="23042"/>
                  <a:pt x="11938" y="23275"/>
                </a:cubicBezTo>
                <a:cubicBezTo>
                  <a:pt x="10507" y="25027"/>
                  <a:pt x="8988" y="27238"/>
                  <a:pt x="7512" y="29770"/>
                </a:cubicBezTo>
                <a:lnTo>
                  <a:pt x="7512" y="29770"/>
                </a:lnTo>
                <a:cubicBezTo>
                  <a:pt x="7560" y="29562"/>
                  <a:pt x="7638" y="29357"/>
                  <a:pt x="7681" y="29149"/>
                </a:cubicBezTo>
                <a:cubicBezTo>
                  <a:pt x="8374" y="26792"/>
                  <a:pt x="8329" y="24201"/>
                  <a:pt x="7448" y="21746"/>
                </a:cubicBezTo>
                <a:cubicBezTo>
                  <a:pt x="6430" y="18785"/>
                  <a:pt x="4350" y="16427"/>
                  <a:pt x="1803" y="15039"/>
                </a:cubicBezTo>
                <a:cubicBezTo>
                  <a:pt x="1803" y="15039"/>
                  <a:pt x="1759" y="15084"/>
                  <a:pt x="1759" y="15132"/>
                </a:cubicBezTo>
                <a:cubicBezTo>
                  <a:pt x="693" y="17815"/>
                  <a:pt x="508" y="20869"/>
                  <a:pt x="1574" y="23830"/>
                </a:cubicBezTo>
                <a:cubicBezTo>
                  <a:pt x="2544" y="26607"/>
                  <a:pt x="4443" y="28827"/>
                  <a:pt x="6756" y="30260"/>
                </a:cubicBezTo>
                <a:cubicBezTo>
                  <a:pt x="6893" y="30352"/>
                  <a:pt x="6986" y="30401"/>
                  <a:pt x="7126" y="30493"/>
                </a:cubicBezTo>
                <a:cubicBezTo>
                  <a:pt x="7078" y="30538"/>
                  <a:pt x="7078" y="30586"/>
                  <a:pt x="7034" y="30678"/>
                </a:cubicBezTo>
                <a:cubicBezTo>
                  <a:pt x="6478" y="31696"/>
                  <a:pt x="5923" y="32758"/>
                  <a:pt x="5412" y="33917"/>
                </a:cubicBezTo>
                <a:cubicBezTo>
                  <a:pt x="1988" y="41413"/>
                  <a:pt x="278" y="49741"/>
                  <a:pt x="278" y="58717"/>
                </a:cubicBezTo>
                <a:cubicBezTo>
                  <a:pt x="278" y="75789"/>
                  <a:pt x="6245" y="89995"/>
                  <a:pt x="9347" y="97953"/>
                </a:cubicBezTo>
                <a:lnTo>
                  <a:pt x="9069" y="94900"/>
                </a:lnTo>
                <a:cubicBezTo>
                  <a:pt x="1" y="72690"/>
                  <a:pt x="1" y="55893"/>
                  <a:pt x="2821" y="44004"/>
                </a:cubicBezTo>
                <a:lnTo>
                  <a:pt x="2821" y="44004"/>
                </a:lnTo>
                <a:cubicBezTo>
                  <a:pt x="4562" y="44906"/>
                  <a:pt x="6483" y="45405"/>
                  <a:pt x="8490" y="45405"/>
                </a:cubicBezTo>
                <a:cubicBezTo>
                  <a:pt x="9363" y="45405"/>
                  <a:pt x="10252" y="45311"/>
                  <a:pt x="11150" y="45114"/>
                </a:cubicBezTo>
                <a:cubicBezTo>
                  <a:pt x="14203" y="44466"/>
                  <a:pt x="16795" y="42708"/>
                  <a:pt x="18508" y="40347"/>
                </a:cubicBezTo>
                <a:cubicBezTo>
                  <a:pt x="16674" y="39315"/>
                  <a:pt x="14577" y="38738"/>
                  <a:pt x="12390" y="38738"/>
                </a:cubicBezTo>
                <a:cubicBezTo>
                  <a:pt x="11540" y="38738"/>
                  <a:pt x="10677" y="38825"/>
                  <a:pt x="9810" y="39007"/>
                </a:cubicBezTo>
                <a:cubicBezTo>
                  <a:pt x="7078" y="39606"/>
                  <a:pt x="4765" y="41042"/>
                  <a:pt x="3099" y="42986"/>
                </a:cubicBezTo>
                <a:cubicBezTo>
                  <a:pt x="3932" y="39699"/>
                  <a:pt x="4998" y="36830"/>
                  <a:pt x="6153" y="34332"/>
                </a:cubicBezTo>
                <a:cubicBezTo>
                  <a:pt x="6663" y="33177"/>
                  <a:pt x="7219" y="32018"/>
                  <a:pt x="7818" y="31000"/>
                </a:cubicBezTo>
                <a:cubicBezTo>
                  <a:pt x="9810" y="32944"/>
                  <a:pt x="12445" y="34287"/>
                  <a:pt x="15455" y="34565"/>
                </a:cubicBezTo>
                <a:cubicBezTo>
                  <a:pt x="15824" y="34597"/>
                  <a:pt x="16192" y="34613"/>
                  <a:pt x="16557" y="34613"/>
                </a:cubicBezTo>
                <a:cubicBezTo>
                  <a:pt x="19298" y="34613"/>
                  <a:pt x="21878" y="33710"/>
                  <a:pt x="23920" y="32159"/>
                </a:cubicBezTo>
                <a:cubicBezTo>
                  <a:pt x="21932" y="30030"/>
                  <a:pt x="19156" y="28594"/>
                  <a:pt x="16010" y="28317"/>
                </a:cubicBezTo>
                <a:cubicBezTo>
                  <a:pt x="15664" y="28289"/>
                  <a:pt x="15322" y="28275"/>
                  <a:pt x="14982" y="28275"/>
                </a:cubicBezTo>
                <a:cubicBezTo>
                  <a:pt x="12502" y="28275"/>
                  <a:pt x="10190" y="29000"/>
                  <a:pt x="8237" y="30260"/>
                </a:cubicBezTo>
                <a:cubicBezTo>
                  <a:pt x="9532" y="27902"/>
                  <a:pt x="10965" y="25866"/>
                  <a:pt x="12308" y="24152"/>
                </a:cubicBezTo>
                <a:cubicBezTo>
                  <a:pt x="12353" y="24060"/>
                  <a:pt x="12401" y="24015"/>
                  <a:pt x="12445" y="23967"/>
                </a:cubicBezTo>
                <a:cubicBezTo>
                  <a:pt x="12445" y="23923"/>
                  <a:pt x="12493" y="23923"/>
                  <a:pt x="12493" y="23923"/>
                </a:cubicBezTo>
                <a:lnTo>
                  <a:pt x="12493" y="23875"/>
                </a:lnTo>
                <a:cubicBezTo>
                  <a:pt x="13881" y="25170"/>
                  <a:pt x="15684" y="26003"/>
                  <a:pt x="17720" y="26096"/>
                </a:cubicBezTo>
                <a:cubicBezTo>
                  <a:pt x="17847" y="26101"/>
                  <a:pt x="17973" y="26104"/>
                  <a:pt x="18098" y="26104"/>
                </a:cubicBezTo>
                <a:cubicBezTo>
                  <a:pt x="20078" y="26104"/>
                  <a:pt x="21883" y="25424"/>
                  <a:pt x="23320" y="24293"/>
                </a:cubicBezTo>
                <a:cubicBezTo>
                  <a:pt x="21932" y="22905"/>
                  <a:pt x="20033" y="22024"/>
                  <a:pt x="17953" y="21932"/>
                </a:cubicBezTo>
                <a:cubicBezTo>
                  <a:pt x="17809" y="21924"/>
                  <a:pt x="17667" y="21921"/>
                  <a:pt x="17525" y="21921"/>
                </a:cubicBezTo>
                <a:cubicBezTo>
                  <a:pt x="15838" y="21921"/>
                  <a:pt x="14281" y="22422"/>
                  <a:pt x="13000" y="23275"/>
                </a:cubicBezTo>
                <a:cubicBezTo>
                  <a:pt x="15917" y="19711"/>
                  <a:pt x="18553" y="17538"/>
                  <a:pt x="19804" y="16564"/>
                </a:cubicBezTo>
                <a:cubicBezTo>
                  <a:pt x="21562" y="18833"/>
                  <a:pt x="24061" y="20543"/>
                  <a:pt x="27066" y="21147"/>
                </a:cubicBezTo>
                <a:cubicBezTo>
                  <a:pt x="27929" y="21327"/>
                  <a:pt x="28788" y="21414"/>
                  <a:pt x="29634" y="21414"/>
                </a:cubicBezTo>
                <a:cubicBezTo>
                  <a:pt x="31827" y="21414"/>
                  <a:pt x="33929" y="20827"/>
                  <a:pt x="35765" y="19759"/>
                </a:cubicBezTo>
                <a:cubicBezTo>
                  <a:pt x="34007" y="17445"/>
                  <a:pt x="31464" y="15687"/>
                  <a:pt x="28362" y="15039"/>
                </a:cubicBezTo>
                <a:cubicBezTo>
                  <a:pt x="27577" y="14854"/>
                  <a:pt x="26789" y="14806"/>
                  <a:pt x="26004" y="14762"/>
                </a:cubicBezTo>
                <a:cubicBezTo>
                  <a:pt x="26696" y="14392"/>
                  <a:pt x="27344" y="13929"/>
                  <a:pt x="27947" y="13418"/>
                </a:cubicBezTo>
                <a:cubicBezTo>
                  <a:pt x="30305" y="11338"/>
                  <a:pt x="31741" y="8562"/>
                  <a:pt x="32111" y="5645"/>
                </a:cubicBezTo>
                <a:cubicBezTo>
                  <a:pt x="29195" y="5645"/>
                  <a:pt x="26233" y="6618"/>
                  <a:pt x="23827" y="8699"/>
                </a:cubicBezTo>
                <a:cubicBezTo>
                  <a:pt x="23228" y="9209"/>
                  <a:pt x="22717" y="9765"/>
                  <a:pt x="22254" y="10364"/>
                </a:cubicBezTo>
                <a:cubicBezTo>
                  <a:pt x="22347" y="9624"/>
                  <a:pt x="22347" y="8839"/>
                  <a:pt x="22302" y="8051"/>
                </a:cubicBezTo>
                <a:cubicBezTo>
                  <a:pt x="22302" y="7636"/>
                  <a:pt x="22254" y="7266"/>
                  <a:pt x="22210" y="6848"/>
                </a:cubicBezTo>
                <a:cubicBezTo>
                  <a:pt x="21884" y="4997"/>
                  <a:pt x="21192" y="3287"/>
                  <a:pt x="20174" y="1806"/>
                </a:cubicBezTo>
                <a:cubicBezTo>
                  <a:pt x="19756" y="1159"/>
                  <a:pt x="19249" y="555"/>
                  <a:pt x="18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Lobster"/>
              <a:buNone/>
              <a:defRPr sz="3000">
                <a:solidFill>
                  <a:schemeClr val="dk1"/>
                </a:solidFill>
                <a:latin typeface="Lobster"/>
                <a:ea typeface="Lobster"/>
                <a:cs typeface="Lobster"/>
                <a:sym typeface="Lobster"/>
              </a:defRPr>
            </a:lvl1pPr>
            <a:lvl2pPr lvl="1">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2pPr>
            <a:lvl3pPr lvl="2">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3pPr>
            <a:lvl4pPr lvl="3">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4pPr>
            <a:lvl5pPr lvl="4">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5pPr>
            <a:lvl6pPr lvl="5">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6pPr>
            <a:lvl7pPr lvl="6">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7pPr>
            <a:lvl8pPr lvl="7">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8pPr>
            <a:lvl9pPr lvl="8">
              <a:spcBef>
                <a:spcPts val="0"/>
              </a:spcBef>
              <a:spcAft>
                <a:spcPts val="0"/>
              </a:spcAft>
              <a:buClr>
                <a:schemeClr val="dk1"/>
              </a:buClr>
              <a:buSzPts val="2800"/>
              <a:buFont typeface="Lobster"/>
              <a:buNone/>
              <a:defRPr sz="2800">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marL="914400" lvl="1"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2pPr>
            <a:lvl3pPr marL="1371600" lvl="2"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3pPr>
            <a:lvl4pPr marL="1828800" lvl="3"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4pPr>
            <a:lvl5pPr marL="2286000" lvl="4"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5pPr>
            <a:lvl6pPr marL="2743200" lvl="5"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6pPr>
            <a:lvl7pPr marL="3200400" lvl="6"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7pPr>
            <a:lvl8pPr marL="3657600" lvl="7"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8pPr>
            <a:lvl9pPr marL="4114800" lvl="8" indent="-330200">
              <a:lnSpc>
                <a:spcPct val="100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2" r:id="rId8"/>
    <p:sldLayoutId id="2147483673" r:id="rId9"/>
    <p:sldLayoutId id="2147483676" r:id="rId10"/>
    <p:sldLayoutId id="2147483677"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0" r:id="rId8"/>
    <p:sldLayoutId id="2147483661" r:id="rId9"/>
    <p:sldLayoutId id="2147483665" r:id="rId10"/>
    <p:sldLayoutId id="214748366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code/dredlaw/predict-employment-termination/data"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0.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86.png"/><Relationship Id="rId7" Type="http://schemas.openxmlformats.org/officeDocument/2006/relationships/slide" Target="slide830.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660.png"/><Relationship Id="rId5" Type="http://schemas.openxmlformats.org/officeDocument/2006/relationships/image" Target="../media/image641.png"/><Relationship Id="rId10" Type="http://schemas.openxmlformats.org/officeDocument/2006/relationships/slide" Target="slide86.xml"/><Relationship Id="rId4" Type="http://schemas.openxmlformats.org/officeDocument/2006/relationships/slide" Target="slide800.xml"/><Relationship Id="rId9"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6" name="Google Shape;225;p37">
            <a:extLst>
              <a:ext uri="{FF2B5EF4-FFF2-40B4-BE49-F238E27FC236}">
                <a16:creationId xmlns:a16="http://schemas.microsoft.com/office/drawing/2014/main" id="{06D88DBC-49CC-1145-7558-4083A4011739}"/>
              </a:ext>
            </a:extLst>
          </p:cNvPr>
          <p:cNvSpPr/>
          <p:nvPr/>
        </p:nvSpPr>
        <p:spPr>
          <a:xfrm rot="21292546">
            <a:off x="-2203725" y="-459564"/>
            <a:ext cx="13657863" cy="61147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Logo&#10;&#10;Description automatically generated with medium confidence">
            <a:extLst>
              <a:ext uri="{FF2B5EF4-FFF2-40B4-BE49-F238E27FC236}">
                <a16:creationId xmlns:a16="http://schemas.microsoft.com/office/drawing/2014/main" id="{379A4FEB-76AA-C687-A727-E48B1133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1885646"/>
            <a:ext cx="3457935" cy="3457935"/>
          </a:xfrm>
          <a:prstGeom prst="rect">
            <a:avLst/>
          </a:prstGeom>
        </p:spPr>
      </p:pic>
      <p:grpSp>
        <p:nvGrpSpPr>
          <p:cNvPr id="43" name="Google Shape;279;p33">
            <a:extLst>
              <a:ext uri="{FF2B5EF4-FFF2-40B4-BE49-F238E27FC236}">
                <a16:creationId xmlns:a16="http://schemas.microsoft.com/office/drawing/2014/main" id="{EBC92C26-325F-1494-F71E-9702F9AFF35C}"/>
              </a:ext>
            </a:extLst>
          </p:cNvPr>
          <p:cNvGrpSpPr/>
          <p:nvPr/>
        </p:nvGrpSpPr>
        <p:grpSpPr>
          <a:xfrm>
            <a:off x="5216628" y="1366724"/>
            <a:ext cx="535300" cy="194950"/>
            <a:chOff x="5054325" y="1441125"/>
            <a:chExt cx="535300" cy="194950"/>
          </a:xfrm>
        </p:grpSpPr>
        <p:sp>
          <p:nvSpPr>
            <p:cNvPr id="44" name="Google Shape;280;p33">
              <a:extLst>
                <a:ext uri="{FF2B5EF4-FFF2-40B4-BE49-F238E27FC236}">
                  <a16:creationId xmlns:a16="http://schemas.microsoft.com/office/drawing/2014/main" id="{5414CF5C-D0DB-D1C2-8421-0636828230B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p33">
              <a:extLst>
                <a:ext uri="{FF2B5EF4-FFF2-40B4-BE49-F238E27FC236}">
                  <a16:creationId xmlns:a16="http://schemas.microsoft.com/office/drawing/2014/main" id="{191ACBB3-2682-257B-5624-3CB3B0725EEE}"/>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82;p33">
            <a:extLst>
              <a:ext uri="{FF2B5EF4-FFF2-40B4-BE49-F238E27FC236}">
                <a16:creationId xmlns:a16="http://schemas.microsoft.com/office/drawing/2014/main" id="{719AF705-E307-E927-9539-0449EA62B63A}"/>
              </a:ext>
            </a:extLst>
          </p:cNvPr>
          <p:cNvGrpSpPr/>
          <p:nvPr/>
        </p:nvGrpSpPr>
        <p:grpSpPr>
          <a:xfrm>
            <a:off x="6145856" y="355549"/>
            <a:ext cx="535300" cy="194950"/>
            <a:chOff x="5054325" y="1441125"/>
            <a:chExt cx="535300" cy="194950"/>
          </a:xfrm>
        </p:grpSpPr>
        <p:sp>
          <p:nvSpPr>
            <p:cNvPr id="47" name="Google Shape;283;p33">
              <a:extLst>
                <a:ext uri="{FF2B5EF4-FFF2-40B4-BE49-F238E27FC236}">
                  <a16:creationId xmlns:a16="http://schemas.microsoft.com/office/drawing/2014/main" id="{1C74447B-143C-CFEB-8C37-70F7828C14F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p33">
              <a:extLst>
                <a:ext uri="{FF2B5EF4-FFF2-40B4-BE49-F238E27FC236}">
                  <a16:creationId xmlns:a16="http://schemas.microsoft.com/office/drawing/2014/main" id="{AFDDC70C-BB6B-30A0-0F57-D012300F4680}"/>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86;p33">
            <a:extLst>
              <a:ext uri="{FF2B5EF4-FFF2-40B4-BE49-F238E27FC236}">
                <a16:creationId xmlns:a16="http://schemas.microsoft.com/office/drawing/2014/main" id="{8DB9FBEB-1B42-8502-D2FF-59753497F5A3}"/>
              </a:ext>
            </a:extLst>
          </p:cNvPr>
          <p:cNvSpPr txBox="1">
            <a:spLocks noGrp="1"/>
          </p:cNvSpPr>
          <p:nvPr>
            <p:ph type="subTitle" idx="1"/>
          </p:nvPr>
        </p:nvSpPr>
        <p:spPr>
          <a:xfrm>
            <a:off x="686728" y="2195711"/>
            <a:ext cx="3068400" cy="13908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Segoe UI" panose="020B0502040204020203" pitchFamily="34" charset="0"/>
                <a:cs typeface="Segoe UI" panose="020B0502040204020203" pitchFamily="34" charset="0"/>
              </a:rPr>
              <a:t>Students:</a:t>
            </a:r>
          </a:p>
          <a:p>
            <a:pPr marL="0" lvl="0" indent="0" algn="l" rtl="0">
              <a:spcBef>
                <a:spcPts val="0"/>
              </a:spcBef>
              <a:spcAft>
                <a:spcPts val="0"/>
              </a:spcAft>
              <a:buNone/>
            </a:pPr>
            <a:endParaRPr lang="en" dirty="0">
              <a:solidFill>
                <a:schemeClr val="tx1"/>
              </a:solidFill>
              <a:latin typeface="Segoe UI" panose="020B0502040204020203" pitchFamily="34" charset="0"/>
              <a:cs typeface="Segoe UI" panose="020B0502040204020203" pitchFamily="34" charset="0"/>
            </a:endParaRPr>
          </a:p>
          <a:p>
            <a:pPr marL="285750" lvl="0" indent="-285750" algn="l" rtl="0">
              <a:spcBef>
                <a:spcPts val="0"/>
              </a:spcBef>
              <a:spcAft>
                <a:spcPts val="0"/>
              </a:spcAft>
              <a:buClrTx/>
              <a:buSzPct val="150000"/>
              <a:buFont typeface="Wingdings" panose="05000000000000000000" pitchFamily="2" charset="2"/>
              <a:buChar char="Ø"/>
            </a:pPr>
            <a:r>
              <a:rPr lang="en" dirty="0">
                <a:solidFill>
                  <a:schemeClr val="tx1"/>
                </a:solidFill>
                <a:latin typeface="Segoe UI" panose="020B0502040204020203" pitchFamily="34" charset="0"/>
                <a:cs typeface="Segoe UI" panose="020B0502040204020203" pitchFamily="34" charset="0"/>
              </a:rPr>
              <a:t> </a:t>
            </a:r>
            <a:r>
              <a:rPr lang="en" b="1" dirty="0">
                <a:solidFill>
                  <a:schemeClr val="tx1"/>
                </a:solidFill>
                <a:latin typeface="Segoe UI" panose="020B0502040204020203" pitchFamily="34" charset="0"/>
                <a:cs typeface="Segoe UI" panose="020B0502040204020203" pitchFamily="34" charset="0"/>
              </a:rPr>
              <a:t>Ho Trong Khang </a:t>
            </a:r>
            <a:r>
              <a:rPr lang="en" b="1" i="1" dirty="0">
                <a:solidFill>
                  <a:schemeClr val="tx1"/>
                </a:solidFill>
                <a:latin typeface="Segoe UI" panose="020B0502040204020203" pitchFamily="34" charset="0"/>
                <a:cs typeface="Segoe UI" panose="020B0502040204020203" pitchFamily="34" charset="0"/>
              </a:rPr>
              <a:t>(</a:t>
            </a:r>
            <a:r>
              <a:rPr lang="en" b="1" i="1" dirty="0">
                <a:ln>
                  <a:solidFill>
                    <a:schemeClr val="tx1"/>
                  </a:solidFill>
                </a:ln>
                <a:solidFill>
                  <a:srgbClr val="C00000"/>
                </a:solidFill>
                <a:latin typeface="Segoe UI" panose="020B0502040204020203" pitchFamily="34" charset="0"/>
                <a:cs typeface="Segoe UI" panose="020B0502040204020203" pitchFamily="34" charset="0"/>
              </a:rPr>
              <a:t>Leader</a:t>
            </a:r>
            <a:r>
              <a:rPr lang="en" b="1" i="1" dirty="0">
                <a:solidFill>
                  <a:schemeClr val="tx1"/>
                </a:solidFill>
                <a:latin typeface="Segoe UI" panose="020B0502040204020203" pitchFamily="34" charset="0"/>
                <a:cs typeface="Segoe UI" panose="020B0502040204020203" pitchFamily="34" charset="0"/>
              </a:rPr>
              <a:t>)</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19521661</a:t>
            </a:r>
          </a:p>
          <a:p>
            <a:pPr marL="285750" lvl="0" indent="-285750" algn="l" rtl="0">
              <a:spcBef>
                <a:spcPts val="0"/>
              </a:spcBef>
              <a:spcAft>
                <a:spcPts val="0"/>
              </a:spcAft>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Tran Nhat Tan</a:t>
            </a:r>
          </a:p>
          <a:p>
            <a:pPr marL="0" lvl="0" indent="0" algn="l" rtl="0">
              <a:spcBef>
                <a:spcPts val="0"/>
              </a:spcBef>
              <a:spcAft>
                <a:spcPts val="0"/>
              </a:spcAft>
            </a:pPr>
            <a:r>
              <a:rPr lang="en" b="1" dirty="0">
                <a:solidFill>
                  <a:schemeClr val="tx1"/>
                </a:solidFill>
                <a:latin typeface="Segoe UI" panose="020B0502040204020203" pitchFamily="34" charset="0"/>
                <a:cs typeface="Segoe UI" panose="020B0502040204020203" pitchFamily="34" charset="0"/>
              </a:rPr>
              <a:t>	ID: 19522177</a:t>
            </a:r>
          </a:p>
        </p:txBody>
      </p:sp>
      <p:grpSp>
        <p:nvGrpSpPr>
          <p:cNvPr id="51" name="Google Shape;397;p33">
            <a:extLst>
              <a:ext uri="{FF2B5EF4-FFF2-40B4-BE49-F238E27FC236}">
                <a16:creationId xmlns:a16="http://schemas.microsoft.com/office/drawing/2014/main" id="{B46B3665-DEAC-A6AE-3FA4-5ED70B96532C}"/>
              </a:ext>
            </a:extLst>
          </p:cNvPr>
          <p:cNvGrpSpPr/>
          <p:nvPr/>
        </p:nvGrpSpPr>
        <p:grpSpPr>
          <a:xfrm>
            <a:off x="8003328" y="655649"/>
            <a:ext cx="535300" cy="194950"/>
            <a:chOff x="5054325" y="1441125"/>
            <a:chExt cx="535300" cy="194950"/>
          </a:xfrm>
        </p:grpSpPr>
        <p:sp>
          <p:nvSpPr>
            <p:cNvPr id="52" name="Google Shape;398;p33">
              <a:extLst>
                <a:ext uri="{FF2B5EF4-FFF2-40B4-BE49-F238E27FC236}">
                  <a16:creationId xmlns:a16="http://schemas.microsoft.com/office/drawing/2014/main" id="{CB0820E1-B1A3-202A-66AC-A2BF0F9F20AF}"/>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p33">
              <a:extLst>
                <a:ext uri="{FF2B5EF4-FFF2-40B4-BE49-F238E27FC236}">
                  <a16:creationId xmlns:a16="http://schemas.microsoft.com/office/drawing/2014/main" id="{521E1053-A20C-CC0B-825C-16BA199E1D77}"/>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00;p33">
            <a:extLst>
              <a:ext uri="{FF2B5EF4-FFF2-40B4-BE49-F238E27FC236}">
                <a16:creationId xmlns:a16="http://schemas.microsoft.com/office/drawing/2014/main" id="{6E137FFC-4AE2-3682-FE32-9229DF342B96}"/>
              </a:ext>
            </a:extLst>
          </p:cNvPr>
          <p:cNvGrpSpPr/>
          <p:nvPr/>
        </p:nvGrpSpPr>
        <p:grpSpPr>
          <a:xfrm>
            <a:off x="804378" y="355549"/>
            <a:ext cx="535300" cy="194950"/>
            <a:chOff x="5054325" y="1441125"/>
            <a:chExt cx="535300" cy="194950"/>
          </a:xfrm>
        </p:grpSpPr>
        <p:sp>
          <p:nvSpPr>
            <p:cNvPr id="55" name="Google Shape;401;p33">
              <a:extLst>
                <a:ext uri="{FF2B5EF4-FFF2-40B4-BE49-F238E27FC236}">
                  <a16:creationId xmlns:a16="http://schemas.microsoft.com/office/drawing/2014/main" id="{C2DB00B7-01FA-6930-AD62-2BA3B3AB666A}"/>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2;p33">
              <a:extLst>
                <a:ext uri="{FF2B5EF4-FFF2-40B4-BE49-F238E27FC236}">
                  <a16:creationId xmlns:a16="http://schemas.microsoft.com/office/drawing/2014/main" id="{04F52FD5-0705-FA2E-F655-15BACE10C7F3}"/>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86;p33">
            <a:extLst>
              <a:ext uri="{FF2B5EF4-FFF2-40B4-BE49-F238E27FC236}">
                <a16:creationId xmlns:a16="http://schemas.microsoft.com/office/drawing/2014/main" id="{CA46C2EB-0DF9-1BD3-CC96-053A09FC0609}"/>
              </a:ext>
            </a:extLst>
          </p:cNvPr>
          <p:cNvSpPr txBox="1">
            <a:spLocks/>
          </p:cNvSpPr>
          <p:nvPr/>
        </p:nvSpPr>
        <p:spPr>
          <a:xfrm>
            <a:off x="3612756" y="2195711"/>
            <a:ext cx="3068400" cy="1390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Overpass"/>
              <a:buNone/>
              <a:defRPr sz="1600" b="0" i="0" u="none" strike="noStrike" cap="none">
                <a:solidFill>
                  <a:schemeClr val="dk2"/>
                </a:solidFill>
                <a:latin typeface="Overpass"/>
                <a:ea typeface="Overpass"/>
                <a:cs typeface="Overpass"/>
                <a:sym typeface="Overpass"/>
              </a:defRPr>
            </a:lvl1pPr>
            <a:lvl2pPr marL="914400" marR="0" lvl="1"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L="1371600" marR="0" lvl="2"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L="1828800" marR="0" lvl="3"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L="2286000" marR="0" lvl="4"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L="2743200" marR="0" lvl="5"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L="3200400" marR="0" lvl="6"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L="3657600" marR="0" lvl="7"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L="4114800" marR="0" lvl="8" indent="-330200" algn="ctr"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pPr marL="0" indent="0" algn="l"/>
            <a:endParaRPr lang="en" b="1" dirty="0">
              <a:solidFill>
                <a:schemeClr val="tx1"/>
              </a:solidFill>
              <a:latin typeface="Segoe UI" panose="020B0502040204020203" pitchFamily="34" charset="0"/>
              <a:cs typeface="Segoe UI" panose="020B0502040204020203" pitchFamily="34" charset="0"/>
            </a:endParaRPr>
          </a:p>
          <a:p>
            <a:pPr marL="0" indent="0" algn="l"/>
            <a:endParaRPr lang="en" b="1" dirty="0">
              <a:solidFill>
                <a:schemeClr val="tx1"/>
              </a:solidFill>
              <a:latin typeface="Segoe UI" panose="020B0502040204020203" pitchFamily="34" charset="0"/>
              <a:cs typeface="Segoe UI" panose="020B0502040204020203" pitchFamily="34" charset="0"/>
            </a:endParaRP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Tuan Khanh</a:t>
            </a:r>
          </a:p>
          <a:p>
            <a:pPr marL="0" indent="0" algn="l"/>
            <a:r>
              <a:rPr lang="en" b="1" dirty="0">
                <a:solidFill>
                  <a:schemeClr val="tx1"/>
                </a:solidFill>
                <a:latin typeface="Segoe UI" panose="020B0502040204020203" pitchFamily="34" charset="0"/>
                <a:cs typeface="Segoe UI" panose="020B0502040204020203" pitchFamily="34" charset="0"/>
              </a:rPr>
              <a:t>	ID: 19521681</a:t>
            </a:r>
          </a:p>
          <a:p>
            <a:pPr marL="285750" indent="-285750" algn="l">
              <a:buClrTx/>
              <a:buSzPct val="150000"/>
              <a:buFont typeface="Wingdings" panose="05000000000000000000" pitchFamily="2" charset="2"/>
              <a:buChar char="Ø"/>
            </a:pPr>
            <a:r>
              <a:rPr lang="en" b="1" dirty="0">
                <a:solidFill>
                  <a:schemeClr val="tx1"/>
                </a:solidFill>
                <a:latin typeface="Segoe UI" panose="020B0502040204020203" pitchFamily="34" charset="0"/>
                <a:cs typeface="Segoe UI" panose="020B0502040204020203" pitchFamily="34" charset="0"/>
              </a:rPr>
              <a:t> Le Tien Vinh</a:t>
            </a:r>
          </a:p>
          <a:p>
            <a:pPr marL="0" indent="0" algn="l"/>
            <a:r>
              <a:rPr lang="en" b="1" dirty="0">
                <a:solidFill>
                  <a:schemeClr val="tx1"/>
                </a:solidFill>
                <a:latin typeface="Segoe UI" panose="020B0502040204020203" pitchFamily="34" charset="0"/>
                <a:cs typeface="Segoe UI" panose="020B0502040204020203" pitchFamily="34" charset="0"/>
              </a:rPr>
              <a:t>	ID: 19522521</a:t>
            </a:r>
          </a:p>
        </p:txBody>
      </p:sp>
      <p:grpSp>
        <p:nvGrpSpPr>
          <p:cNvPr id="63" name="Group 3">
            <a:extLst>
              <a:ext uri="{FF2B5EF4-FFF2-40B4-BE49-F238E27FC236}">
                <a16:creationId xmlns:a16="http://schemas.microsoft.com/office/drawing/2014/main" id="{7ECA4A67-1C49-391C-A283-28435128ADF8}"/>
              </a:ext>
            </a:extLst>
          </p:cNvPr>
          <p:cNvGrpSpPr/>
          <p:nvPr/>
        </p:nvGrpSpPr>
        <p:grpSpPr>
          <a:xfrm>
            <a:off x="1021946" y="3802532"/>
            <a:ext cx="3864532" cy="762488"/>
            <a:chOff x="0" y="0"/>
            <a:chExt cx="8695164" cy="2038056"/>
          </a:xfrm>
        </p:grpSpPr>
        <p:grpSp>
          <p:nvGrpSpPr>
            <p:cNvPr id="64" name="Group 4">
              <a:extLst>
                <a:ext uri="{FF2B5EF4-FFF2-40B4-BE49-F238E27FC236}">
                  <a16:creationId xmlns:a16="http://schemas.microsoft.com/office/drawing/2014/main" id="{993F898F-E657-F77E-D597-A9B1A44B8F0C}"/>
                </a:ext>
              </a:extLst>
            </p:cNvPr>
            <p:cNvGrpSpPr/>
            <p:nvPr/>
          </p:nvGrpSpPr>
          <p:grpSpPr>
            <a:xfrm>
              <a:off x="0" y="0"/>
              <a:ext cx="8695164" cy="2021791"/>
              <a:chOff x="0" y="0"/>
              <a:chExt cx="26143638" cy="6078892"/>
            </a:xfrm>
          </p:grpSpPr>
          <p:sp>
            <p:nvSpPr>
              <p:cNvPr id="66" name="Freeform 5">
                <a:extLst>
                  <a:ext uri="{FF2B5EF4-FFF2-40B4-BE49-F238E27FC236}">
                    <a16:creationId xmlns:a16="http://schemas.microsoft.com/office/drawing/2014/main" id="{D25440A1-03D8-5AA8-8BAB-830A89BBB105}"/>
                  </a:ext>
                </a:extLst>
              </p:cNvPr>
              <p:cNvSpPr/>
              <p:nvPr/>
            </p:nvSpPr>
            <p:spPr>
              <a:xfrm>
                <a:off x="0" y="0"/>
                <a:ext cx="26143638" cy="6078892"/>
              </a:xfrm>
              <a:custGeom>
                <a:avLst/>
                <a:gdLst/>
                <a:ahLst/>
                <a:cxnLst/>
                <a:rect l="l" t="t" r="r" b="b"/>
                <a:pathLst>
                  <a:path w="26143638" h="6078892">
                    <a:moveTo>
                      <a:pt x="0" y="0"/>
                    </a:moveTo>
                    <a:lnTo>
                      <a:pt x="0" y="6078892"/>
                    </a:lnTo>
                    <a:lnTo>
                      <a:pt x="26143638" y="6078892"/>
                    </a:lnTo>
                    <a:lnTo>
                      <a:pt x="26143638" y="0"/>
                    </a:lnTo>
                    <a:lnTo>
                      <a:pt x="0" y="0"/>
                    </a:lnTo>
                    <a:close/>
                    <a:moveTo>
                      <a:pt x="26082678" y="6017932"/>
                    </a:moveTo>
                    <a:lnTo>
                      <a:pt x="59690" y="6017932"/>
                    </a:lnTo>
                    <a:lnTo>
                      <a:pt x="59690" y="59690"/>
                    </a:lnTo>
                    <a:lnTo>
                      <a:pt x="26082678" y="59690"/>
                    </a:lnTo>
                    <a:lnTo>
                      <a:pt x="26082678" y="6017932"/>
                    </a:lnTo>
                    <a:close/>
                  </a:path>
                </a:pathLst>
              </a:custGeom>
              <a:solidFill>
                <a:srgbClr val="FFFFFF"/>
              </a:solidFill>
              <a:ln>
                <a:solidFill>
                  <a:schemeClr val="tx1"/>
                </a:solidFill>
              </a:ln>
            </p:spPr>
          </p:sp>
        </p:grpSp>
        <p:sp>
          <p:nvSpPr>
            <p:cNvPr id="65" name="TextBox 6">
              <a:extLst>
                <a:ext uri="{FF2B5EF4-FFF2-40B4-BE49-F238E27FC236}">
                  <a16:creationId xmlns:a16="http://schemas.microsoft.com/office/drawing/2014/main" id="{1BE8B65F-D7CA-43ED-B397-5F9818E95252}"/>
                </a:ext>
              </a:extLst>
            </p:cNvPr>
            <p:cNvSpPr txBox="1"/>
            <p:nvPr/>
          </p:nvSpPr>
          <p:spPr>
            <a:xfrm>
              <a:off x="526084" y="164472"/>
              <a:ext cx="7887437" cy="1873584"/>
            </a:xfrm>
            <a:prstGeom prst="rect">
              <a:avLst/>
            </a:prstGeom>
            <a:ln>
              <a:noFill/>
            </a:ln>
          </p:spPr>
          <p:txBody>
            <a:bodyPr lIns="0" tIns="0" rIns="0" bIns="0" rtlCol="0" anchor="t">
              <a:spAutoFit/>
            </a:bodyPr>
            <a:lstStyle/>
            <a:p>
              <a:r>
                <a:rPr lang="en-US" sz="1600" b="1" dirty="0">
                  <a:solidFill>
                    <a:schemeClr val="tx1"/>
                  </a:solidFill>
                  <a:latin typeface="Segoe UI" panose="020B0502040204020203" pitchFamily="34" charset="0"/>
                  <a:cs typeface="Segoe UI" panose="020B0502040204020203" pitchFamily="34" charset="0"/>
                  <a:sym typeface="Overpass"/>
                </a:rPr>
                <a:t>Instructor :      Mrs. Cao </a:t>
              </a:r>
              <a:r>
                <a:rPr lang="en-US" sz="1600" b="1" dirty="0" err="1">
                  <a:solidFill>
                    <a:schemeClr val="tx1"/>
                  </a:solidFill>
                  <a:latin typeface="Segoe UI" panose="020B0502040204020203" pitchFamily="34" charset="0"/>
                  <a:cs typeface="Segoe UI" panose="020B0502040204020203" pitchFamily="34" charset="0"/>
                  <a:sym typeface="Overpass"/>
                </a:rPr>
                <a:t>Thi</a:t>
              </a:r>
              <a:r>
                <a:rPr lang="en-US" sz="1600" b="1" dirty="0">
                  <a:solidFill>
                    <a:schemeClr val="tx1"/>
                  </a:solidFill>
                  <a:latin typeface="Segoe UI" panose="020B0502040204020203" pitchFamily="34" charset="0"/>
                  <a:cs typeface="Segoe UI" panose="020B0502040204020203" pitchFamily="34" charset="0"/>
                  <a:sym typeface="Overpass"/>
                </a:rPr>
                <a:t> </a:t>
              </a:r>
              <a:r>
                <a:rPr lang="en-US" sz="1600" b="1" dirty="0" err="1">
                  <a:solidFill>
                    <a:schemeClr val="tx1"/>
                  </a:solidFill>
                  <a:latin typeface="Segoe UI" panose="020B0502040204020203" pitchFamily="34" charset="0"/>
                  <a:cs typeface="Segoe UI" panose="020B0502040204020203" pitchFamily="34" charset="0"/>
                  <a:sym typeface="Overpass"/>
                </a:rPr>
                <a:t>Nhan</a:t>
              </a:r>
              <a:endParaRPr lang="en-US" sz="1600" b="1" dirty="0">
                <a:solidFill>
                  <a:schemeClr val="tx1"/>
                </a:solidFill>
                <a:latin typeface="Segoe UI" panose="020B0502040204020203" pitchFamily="34" charset="0"/>
                <a:cs typeface="Segoe UI" panose="020B0502040204020203" pitchFamily="34" charset="0"/>
                <a:sym typeface="Overpass"/>
              </a:endParaRPr>
            </a:p>
            <a:p>
              <a:r>
                <a:rPr lang="en-US" sz="1600" b="1" dirty="0">
                  <a:solidFill>
                    <a:schemeClr val="tx1"/>
                  </a:solidFill>
                  <a:latin typeface="Segoe UI" panose="020B0502040204020203" pitchFamily="34" charset="0"/>
                  <a:cs typeface="Segoe UI" panose="020B0502040204020203" pitchFamily="34" charset="0"/>
                  <a:sym typeface="Overpass"/>
                </a:rPr>
                <a:t>	         Mr. Vu Minh Sang</a:t>
              </a:r>
            </a:p>
            <a:p>
              <a:pPr>
                <a:lnSpc>
                  <a:spcPts val="4200"/>
                </a:lnSpc>
              </a:pPr>
              <a:endParaRPr lang="en-US" b="1" dirty="0">
                <a:solidFill>
                  <a:srgbClr val="FFFFFF"/>
                </a:solidFill>
                <a:latin typeface="Segoe UI" panose="020B0502040204020203" pitchFamily="34" charset="0"/>
                <a:cs typeface="Segoe UI" panose="020B0502040204020203" pitchFamily="34" charset="0"/>
              </a:endParaRPr>
            </a:p>
          </p:txBody>
        </p:sp>
      </p:grpSp>
      <p:sp>
        <p:nvSpPr>
          <p:cNvPr id="49" name="Google Shape;285;p33">
            <a:extLst>
              <a:ext uri="{FF2B5EF4-FFF2-40B4-BE49-F238E27FC236}">
                <a16:creationId xmlns:a16="http://schemas.microsoft.com/office/drawing/2014/main" id="{1BCBDA79-79F8-F4E0-AAAA-20F056B15E6C}"/>
              </a:ext>
            </a:extLst>
          </p:cNvPr>
          <p:cNvSpPr txBox="1">
            <a:spLocks noGrp="1"/>
          </p:cNvSpPr>
          <p:nvPr>
            <p:ph type="ctrTitle"/>
          </p:nvPr>
        </p:nvSpPr>
        <p:spPr>
          <a:xfrm>
            <a:off x="122808" y="355549"/>
            <a:ext cx="4599422" cy="996498"/>
          </a:xfrm>
          <a:prstGeom prst="rect">
            <a:avLst/>
          </a:prstGeom>
        </p:spPr>
        <p:txBody>
          <a:bodyPr spcFirstLastPara="1" wrap="square" lIns="91425" tIns="91425" rIns="91425" bIns="91425" anchor="ctr" anchorCtr="0">
            <a:noAutofit/>
          </a:bodyPr>
          <a:lstStyle/>
          <a:p>
            <a:pPr>
              <a:buSzPts val="4800"/>
            </a:pPr>
            <a:r>
              <a:rPr lang="en-US" sz="3200" b="1" dirty="0">
                <a:ln>
                  <a:solidFill>
                    <a:schemeClr val="accent3">
                      <a:lumMod val="10000"/>
                    </a:schemeClr>
                  </a:solidFill>
                </a:ln>
                <a:solidFill>
                  <a:srgbClr val="C00000"/>
                </a:solidFill>
                <a:latin typeface="Lexend Deca" panose="020B0604020202020204" charset="0"/>
                <a:cs typeface="Lexend Deca" panose="020B0604020202020204" charset="0"/>
              </a:rPr>
              <a:t>FINAL REPORT</a:t>
            </a:r>
          </a:p>
        </p:txBody>
      </p:sp>
      <p:sp>
        <p:nvSpPr>
          <p:cNvPr id="58" name="Google Shape;285;p33">
            <a:extLst>
              <a:ext uri="{FF2B5EF4-FFF2-40B4-BE49-F238E27FC236}">
                <a16:creationId xmlns:a16="http://schemas.microsoft.com/office/drawing/2014/main" id="{D0107CF5-E26A-7500-812A-79E8CC8C46C9}"/>
              </a:ext>
            </a:extLst>
          </p:cNvPr>
          <p:cNvSpPr txBox="1">
            <a:spLocks/>
          </p:cNvSpPr>
          <p:nvPr/>
        </p:nvSpPr>
        <p:spPr>
          <a:xfrm>
            <a:off x="338413" y="1159436"/>
            <a:ext cx="4168211" cy="9964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taatliches"/>
              <a:buNone/>
              <a:defRPr sz="6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3200" b="1" dirty="0">
                <a:ln>
                  <a:solidFill>
                    <a:schemeClr val="tx1"/>
                  </a:solidFill>
                </a:ln>
                <a:solidFill>
                  <a:srgbClr val="C00000"/>
                </a:solidFill>
                <a:latin typeface="Lexend Deca" panose="020B0604020202020204" charset="0"/>
                <a:cs typeface="Lexend Deca" panose="020B0604020202020204" charset="0"/>
              </a:rPr>
              <a:t>SUBJECT: </a:t>
            </a:r>
          </a:p>
          <a:p>
            <a:r>
              <a:rPr lang="en-US" sz="3200" b="1" dirty="0">
                <a:ln>
                  <a:solidFill>
                    <a:schemeClr val="tx1"/>
                  </a:solidFill>
                </a:ln>
                <a:solidFill>
                  <a:srgbClr val="C00000"/>
                </a:solidFill>
                <a:latin typeface="Lexend Deca" panose="020B0604020202020204" charset="0"/>
                <a:cs typeface="Lexend Deca" panose="020B0604020202020204" charset="0"/>
              </a:rPr>
              <a:t>DATA MINING</a:t>
            </a:r>
          </a:p>
        </p:txBody>
      </p:sp>
      <p:cxnSp>
        <p:nvCxnSpPr>
          <p:cNvPr id="57" name="Straight Connector 2">
            <a:extLst>
              <a:ext uri="{FF2B5EF4-FFF2-40B4-BE49-F238E27FC236}">
                <a16:creationId xmlns:a16="http://schemas.microsoft.com/office/drawing/2014/main" id="{9CAEF15E-A179-09E5-A741-9CDBBD348038}"/>
              </a:ext>
            </a:extLst>
          </p:cNvPr>
          <p:cNvCxnSpPr>
            <a:cxnSpLocks/>
          </p:cNvCxnSpPr>
          <p:nvPr/>
        </p:nvCxnSpPr>
        <p:spPr>
          <a:xfrm>
            <a:off x="718550" y="1127413"/>
            <a:ext cx="51945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anim calcmode="lin" valueType="num">
                                      <p:cBhvr>
                                        <p:cTn id="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anim calcmode="lin" valueType="num">
                                      <p:cBhvr>
                                        <p:cTn id="14"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0">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0">
                                            <p:txEl>
                                              <p:pRg st="3" end="3"/>
                                            </p:txEl>
                                          </p:spTgt>
                                        </p:tgtEl>
                                        <p:attrNameLst>
                                          <p:attrName>style.visibility</p:attrName>
                                        </p:attrNameLst>
                                      </p:cBhvr>
                                      <p:to>
                                        <p:strVal val="visible"/>
                                      </p:to>
                                    </p:set>
                                    <p:animEffect transition="in" filter="fade">
                                      <p:cBhvr>
                                        <p:cTn id="18" dur="500"/>
                                        <p:tgtEl>
                                          <p:spTgt spid="50">
                                            <p:txEl>
                                              <p:pRg st="3" end="3"/>
                                            </p:txEl>
                                          </p:spTgt>
                                        </p:tgtEl>
                                      </p:cBhvr>
                                    </p:animEffect>
                                    <p:anim calcmode="lin" valueType="num">
                                      <p:cBhvr>
                                        <p:cTn id="19"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50">
                                            <p:txEl>
                                              <p:pRg st="3" end="3"/>
                                            </p:tx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anim calcmode="lin" valueType="num">
                                      <p:cBhvr>
                                        <p:cTn id="24"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0">
                                            <p:txEl>
                                              <p:pRg st="4" end="4"/>
                                            </p:txEl>
                                          </p:spTgt>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0">
                                            <p:txEl>
                                              <p:pRg st="5" end="5"/>
                                            </p:txEl>
                                          </p:spTgt>
                                        </p:tgtEl>
                                        <p:attrNameLst>
                                          <p:attrName>style.visibility</p:attrName>
                                        </p:attrNameLst>
                                      </p:cBhvr>
                                      <p:to>
                                        <p:strVal val="visible"/>
                                      </p:to>
                                    </p:set>
                                    <p:animEffect transition="in" filter="fade">
                                      <p:cBhvr>
                                        <p:cTn id="28" dur="500"/>
                                        <p:tgtEl>
                                          <p:spTgt spid="50">
                                            <p:txEl>
                                              <p:pRg st="5" end="5"/>
                                            </p:txEl>
                                          </p:spTgt>
                                        </p:tgtEl>
                                      </p:cBhvr>
                                    </p:animEffect>
                                    <p:anim calcmode="lin" valueType="num">
                                      <p:cBhvr>
                                        <p:cTn id="29"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50">
                                            <p:txEl>
                                              <p:pRg st="5" end="5"/>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62">
                                            <p:txEl>
                                              <p:pRg st="2" end="2"/>
                                            </p:txEl>
                                          </p:spTgt>
                                        </p:tgtEl>
                                        <p:attrNameLst>
                                          <p:attrName>style.visibility</p:attrName>
                                        </p:attrNameLst>
                                      </p:cBhvr>
                                      <p:to>
                                        <p:strVal val="visible"/>
                                      </p:to>
                                    </p:set>
                                    <p:animEffect transition="in" filter="fade">
                                      <p:cBhvr>
                                        <p:cTn id="33" dur="500"/>
                                        <p:tgtEl>
                                          <p:spTgt spid="62">
                                            <p:txEl>
                                              <p:pRg st="2" end="2"/>
                                            </p:txEl>
                                          </p:spTgt>
                                        </p:tgtEl>
                                      </p:cBhvr>
                                    </p:animEffect>
                                    <p:anim calcmode="lin" valueType="num">
                                      <p:cBhvr>
                                        <p:cTn id="3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62">
                                            <p:txEl>
                                              <p:pRg st="2" end="2"/>
                                            </p:txEl>
                                          </p:spTgt>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62">
                                            <p:txEl>
                                              <p:pRg st="3" end="3"/>
                                            </p:txEl>
                                          </p:spTgt>
                                        </p:tgtEl>
                                        <p:attrNameLst>
                                          <p:attrName>style.visibility</p:attrName>
                                        </p:attrNameLst>
                                      </p:cBhvr>
                                      <p:to>
                                        <p:strVal val="visible"/>
                                      </p:to>
                                    </p:set>
                                    <p:animEffect transition="in" filter="fade">
                                      <p:cBhvr>
                                        <p:cTn id="38" dur="500"/>
                                        <p:tgtEl>
                                          <p:spTgt spid="62">
                                            <p:txEl>
                                              <p:pRg st="3" end="3"/>
                                            </p:txEl>
                                          </p:spTgt>
                                        </p:tgtEl>
                                      </p:cBhvr>
                                    </p:animEffect>
                                    <p:anim calcmode="lin" valueType="num">
                                      <p:cBhvr>
                                        <p:cTn id="39"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p:cTn id="40" dur="500" fill="hold"/>
                                        <p:tgtEl>
                                          <p:spTgt spid="62">
                                            <p:txEl>
                                              <p:pRg st="3" end="3"/>
                                            </p:txEl>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2">
                                            <p:txEl>
                                              <p:pRg st="4" end="4"/>
                                            </p:txEl>
                                          </p:spTgt>
                                        </p:tgtEl>
                                        <p:attrNameLst>
                                          <p:attrName>style.visibility</p:attrName>
                                        </p:attrNameLst>
                                      </p:cBhvr>
                                      <p:to>
                                        <p:strVal val="visible"/>
                                      </p:to>
                                    </p:set>
                                    <p:animEffect transition="in" filter="fade">
                                      <p:cBhvr>
                                        <p:cTn id="43" dur="500"/>
                                        <p:tgtEl>
                                          <p:spTgt spid="62">
                                            <p:txEl>
                                              <p:pRg st="4" end="4"/>
                                            </p:txEl>
                                          </p:spTgt>
                                        </p:tgtEl>
                                      </p:cBhvr>
                                    </p:animEffect>
                                    <p:anim calcmode="lin" valueType="num">
                                      <p:cBhvr>
                                        <p:cTn id="44"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62">
                                            <p:txEl>
                                              <p:pRg st="4" end="4"/>
                                            </p:tx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2">
                                            <p:txEl>
                                              <p:pRg st="5" end="5"/>
                                            </p:txEl>
                                          </p:spTgt>
                                        </p:tgtEl>
                                        <p:attrNameLst>
                                          <p:attrName>style.visibility</p:attrName>
                                        </p:attrNameLst>
                                      </p:cBhvr>
                                      <p:to>
                                        <p:strVal val="visible"/>
                                      </p:to>
                                    </p:set>
                                    <p:animEffect transition="in" filter="fade">
                                      <p:cBhvr>
                                        <p:cTn id="48" dur="500"/>
                                        <p:tgtEl>
                                          <p:spTgt spid="62">
                                            <p:txEl>
                                              <p:pRg st="5" end="5"/>
                                            </p:txEl>
                                          </p:spTgt>
                                        </p:tgtEl>
                                      </p:cBhvr>
                                    </p:animEffect>
                                    <p:anim calcmode="lin" valueType="num">
                                      <p:cBhvr>
                                        <p:cTn id="49"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62">
                                            <p:txEl>
                                              <p:pRg st="5" end="5"/>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7"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anim calcmode="lin" valueType="num">
                                      <p:cBhvr>
                                        <p:cTn id="55" dur="500" fill="hold"/>
                                        <p:tgtEl>
                                          <p:spTgt spid="63"/>
                                        </p:tgtEl>
                                        <p:attrNameLst>
                                          <p:attrName>ppt_x</p:attrName>
                                        </p:attrNameLst>
                                      </p:cBhvr>
                                      <p:tavLst>
                                        <p:tav tm="0">
                                          <p:val>
                                            <p:strVal val="#ppt_x"/>
                                          </p:val>
                                        </p:tav>
                                        <p:tav tm="100000">
                                          <p:val>
                                            <p:strVal val="#ppt_x"/>
                                          </p:val>
                                        </p:tav>
                                      </p:tavLst>
                                    </p:anim>
                                    <p:anim calcmode="lin" valueType="num">
                                      <p:cBhvr>
                                        <p:cTn id="56" dur="500" fill="hold"/>
                                        <p:tgtEl>
                                          <p:spTgt spid="63"/>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0.01146 0.00062 L -0.50365 -0.0892 " pathEditMode="relative" rAng="0" ptsTypes="AA">
                                      <p:cBhvr>
                                        <p:cTn id="58" dur="500" fill="hold"/>
                                        <p:tgtEl>
                                          <p:spTgt spid="4"/>
                                        </p:tgtEl>
                                        <p:attrNameLst>
                                          <p:attrName>ppt_x</p:attrName>
                                          <p:attrName>ppt_y</p:attrName>
                                        </p:attrNameLst>
                                      </p:cBhvr>
                                      <p:rCtr x="-2576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P spid="6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796395" y="2550069"/>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1. Topic content</a:t>
            </a:r>
          </a:p>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5415970" y="3326605"/>
            <a:ext cx="1669" cy="22"/>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5751127" y="2992539"/>
            <a:ext cx="22" cy="22"/>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5789004" y="3048220"/>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5789004" y="3048220"/>
            <a:ext cx="0" cy="556"/>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5789004" y="3048755"/>
            <a:ext cx="0" cy="22"/>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5789004" y="3048755"/>
            <a:ext cx="0" cy="22"/>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5717144" y="3201890"/>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5717144" y="3202424"/>
            <a:ext cx="22" cy="22"/>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5417083" y="3326605"/>
            <a:ext cx="4473" cy="22"/>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6483242" y="4755763"/>
            <a:ext cx="2248" cy="4495"/>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709;p42">
            <a:extLst>
              <a:ext uri="{FF2B5EF4-FFF2-40B4-BE49-F238E27FC236}">
                <a16:creationId xmlns:a16="http://schemas.microsoft.com/office/drawing/2014/main" id="{4D1A7534-7F18-C49F-D999-AA48585EA141}"/>
              </a:ext>
            </a:extLst>
          </p:cNvPr>
          <p:cNvSpPr txBox="1">
            <a:spLocks/>
          </p:cNvSpPr>
          <p:nvPr/>
        </p:nvSpPr>
        <p:spPr>
          <a:xfrm>
            <a:off x="524292" y="1868480"/>
            <a:ext cx="1003300"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Staatliches"/>
              <a:buNone/>
              <a:defRPr sz="50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000"/>
              <a:buFont typeface="Arial"/>
              <a:buNone/>
              <a:defRPr sz="5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5000"/>
              <a:buFont typeface="Staatliches"/>
              <a:buNone/>
              <a:tabLst/>
              <a:defRPr/>
            </a:pPr>
            <a:r>
              <a:rPr kumimoji="0" lang="en" sz="50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01</a:t>
            </a:r>
          </a:p>
        </p:txBody>
      </p:sp>
      <p:sp>
        <p:nvSpPr>
          <p:cNvPr id="274" name="Google Shape;424;p35">
            <a:extLst>
              <a:ext uri="{FF2B5EF4-FFF2-40B4-BE49-F238E27FC236}">
                <a16:creationId xmlns:a16="http://schemas.microsoft.com/office/drawing/2014/main" id="{E455D762-EC40-183E-ACDB-5B9CE3277C7C}"/>
              </a:ext>
            </a:extLst>
          </p:cNvPr>
          <p:cNvSpPr txBox="1">
            <a:spLocks/>
          </p:cNvSpPr>
          <p:nvPr/>
        </p:nvSpPr>
        <p:spPr>
          <a:xfrm>
            <a:off x="1312507" y="2060542"/>
            <a:ext cx="35652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3200" b="0" i="0" u="none" strike="noStrike" kern="0" cap="none" spc="0" normalizeH="0" baseline="0" noProof="0" dirty="0">
                <a:ln>
                  <a:solidFill>
                    <a:sysClr val="windowText" lastClr="000000"/>
                  </a:solidFill>
                </a:ln>
                <a:solidFill>
                  <a:srgbClr val="C00000"/>
                </a:solidFill>
                <a:effectLst/>
                <a:uLnTx/>
                <a:uFillTx/>
                <a:latin typeface="Staatliches"/>
                <a:sym typeface="Staatliches"/>
              </a:rPr>
              <a:t>TOPIC OVERVIEW</a:t>
            </a:r>
          </a:p>
        </p:txBody>
      </p:sp>
      <p:grpSp>
        <p:nvGrpSpPr>
          <p:cNvPr id="275" name="Google Shape;12747;p109">
            <a:extLst>
              <a:ext uri="{FF2B5EF4-FFF2-40B4-BE49-F238E27FC236}">
                <a16:creationId xmlns:a16="http://schemas.microsoft.com/office/drawing/2014/main" id="{285D3092-F176-C57E-438A-9F446B02B88D}"/>
              </a:ext>
            </a:extLst>
          </p:cNvPr>
          <p:cNvGrpSpPr/>
          <p:nvPr/>
        </p:nvGrpSpPr>
        <p:grpSpPr>
          <a:xfrm>
            <a:off x="845204" y="360384"/>
            <a:ext cx="1003300" cy="1217904"/>
            <a:chOff x="1341612" y="3340055"/>
            <a:chExt cx="259399" cy="370524"/>
          </a:xfrm>
        </p:grpSpPr>
        <p:sp>
          <p:nvSpPr>
            <p:cNvPr id="276" name="Google Shape;12748;p109">
              <a:extLst>
                <a:ext uri="{FF2B5EF4-FFF2-40B4-BE49-F238E27FC236}">
                  <a16:creationId xmlns:a16="http://schemas.microsoft.com/office/drawing/2014/main" id="{664FCE13-69C1-7AF0-7E1E-186771FBB6C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49;p109">
              <a:extLst>
                <a:ext uri="{FF2B5EF4-FFF2-40B4-BE49-F238E27FC236}">
                  <a16:creationId xmlns:a16="http://schemas.microsoft.com/office/drawing/2014/main" id="{5D95F7AE-6E95-E00D-AF4A-85D2CD6CD0BB}"/>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50;p109">
              <a:extLst>
                <a:ext uri="{FF2B5EF4-FFF2-40B4-BE49-F238E27FC236}">
                  <a16:creationId xmlns:a16="http://schemas.microsoft.com/office/drawing/2014/main" id="{933E4784-2BD3-C251-C753-D5CB06B17E91}"/>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51;p109">
              <a:extLst>
                <a:ext uri="{FF2B5EF4-FFF2-40B4-BE49-F238E27FC236}">
                  <a16:creationId xmlns:a16="http://schemas.microsoft.com/office/drawing/2014/main" id="{4A027335-EE30-689C-A3BA-334E9A9BC004}"/>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52;p109">
              <a:extLst>
                <a:ext uri="{FF2B5EF4-FFF2-40B4-BE49-F238E27FC236}">
                  <a16:creationId xmlns:a16="http://schemas.microsoft.com/office/drawing/2014/main" id="{B1D6B958-4D20-34E1-27E8-BC74D912CBA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53;p109">
              <a:extLst>
                <a:ext uri="{FF2B5EF4-FFF2-40B4-BE49-F238E27FC236}">
                  <a16:creationId xmlns:a16="http://schemas.microsoft.com/office/drawing/2014/main" id="{5D73702B-5005-B3B7-2689-638B102B782D}"/>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754;p109">
              <a:extLst>
                <a:ext uri="{FF2B5EF4-FFF2-40B4-BE49-F238E27FC236}">
                  <a16:creationId xmlns:a16="http://schemas.microsoft.com/office/drawing/2014/main" id="{B7B967A4-F674-6287-0294-377290E63530}"/>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755;p109">
              <a:extLst>
                <a:ext uri="{FF2B5EF4-FFF2-40B4-BE49-F238E27FC236}">
                  <a16:creationId xmlns:a16="http://schemas.microsoft.com/office/drawing/2014/main" id="{512373FF-3F7B-5456-4135-6AAF4CFB9B41}"/>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756;p109">
              <a:extLst>
                <a:ext uri="{FF2B5EF4-FFF2-40B4-BE49-F238E27FC236}">
                  <a16:creationId xmlns:a16="http://schemas.microsoft.com/office/drawing/2014/main" id="{B81B88D1-266D-6468-3069-D6D4C820D4E7}"/>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757;p109">
              <a:extLst>
                <a:ext uri="{FF2B5EF4-FFF2-40B4-BE49-F238E27FC236}">
                  <a16:creationId xmlns:a16="http://schemas.microsoft.com/office/drawing/2014/main" id="{7D018C7D-2416-F655-8ED0-00D9E4CAB04B}"/>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758;p109">
              <a:extLst>
                <a:ext uri="{FF2B5EF4-FFF2-40B4-BE49-F238E27FC236}">
                  <a16:creationId xmlns:a16="http://schemas.microsoft.com/office/drawing/2014/main" id="{B03DCF94-5DA3-31FE-33AC-9A82015C170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759;p109">
              <a:extLst>
                <a:ext uri="{FF2B5EF4-FFF2-40B4-BE49-F238E27FC236}">
                  <a16:creationId xmlns:a16="http://schemas.microsoft.com/office/drawing/2014/main" id="{88C204A8-8D29-2810-3C48-0C25BF933C1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760;p109">
              <a:extLst>
                <a:ext uri="{FF2B5EF4-FFF2-40B4-BE49-F238E27FC236}">
                  <a16:creationId xmlns:a16="http://schemas.microsoft.com/office/drawing/2014/main" id="{234F2BAB-8CFB-5922-32AC-93A0004080FA}"/>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761;p109">
              <a:extLst>
                <a:ext uri="{FF2B5EF4-FFF2-40B4-BE49-F238E27FC236}">
                  <a16:creationId xmlns:a16="http://schemas.microsoft.com/office/drawing/2014/main" id="{204A42C5-BD2C-6C02-FBD8-3F0C386DC687}"/>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762;p109">
              <a:extLst>
                <a:ext uri="{FF2B5EF4-FFF2-40B4-BE49-F238E27FC236}">
                  <a16:creationId xmlns:a16="http://schemas.microsoft.com/office/drawing/2014/main" id="{E6BDA021-E191-90CA-F765-073547C71722}"/>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763;p109">
              <a:extLst>
                <a:ext uri="{FF2B5EF4-FFF2-40B4-BE49-F238E27FC236}">
                  <a16:creationId xmlns:a16="http://schemas.microsoft.com/office/drawing/2014/main" id="{AEE832EB-AF58-4E0D-E00D-E2941D359C13}"/>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764;p109">
              <a:extLst>
                <a:ext uri="{FF2B5EF4-FFF2-40B4-BE49-F238E27FC236}">
                  <a16:creationId xmlns:a16="http://schemas.microsoft.com/office/drawing/2014/main" id="{EE676931-B9AF-D774-BE29-4433A332CE1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765;p109">
              <a:extLst>
                <a:ext uri="{FF2B5EF4-FFF2-40B4-BE49-F238E27FC236}">
                  <a16:creationId xmlns:a16="http://schemas.microsoft.com/office/drawing/2014/main" id="{BFE0933A-4CD7-BF77-C6AF-338133E2BB27}"/>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 name="Group 1">
            <a:extLst>
              <a:ext uri="{FF2B5EF4-FFF2-40B4-BE49-F238E27FC236}">
                <a16:creationId xmlns:a16="http://schemas.microsoft.com/office/drawing/2014/main" id="{4B5B6703-666D-6CBE-4842-A6A247B71D68}"/>
              </a:ext>
            </a:extLst>
          </p:cNvPr>
          <p:cNvGrpSpPr/>
          <p:nvPr/>
        </p:nvGrpSpPr>
        <p:grpSpPr>
          <a:xfrm flipH="1">
            <a:off x="4697342" y="1125076"/>
            <a:ext cx="3073252" cy="3404196"/>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a:off x="406099" y="1256987"/>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393575" y="1630196"/>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695659" y="2317065"/>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30" name="TextBox 29">
            <a:extLst>
              <a:ext uri="{FF2B5EF4-FFF2-40B4-BE49-F238E27FC236}">
                <a16:creationId xmlns:a16="http://schemas.microsoft.com/office/drawing/2014/main" id="{2F1E9F33-2B98-4C32-890A-97238FB9E295}"/>
              </a:ext>
            </a:extLst>
          </p:cNvPr>
          <p:cNvSpPr txBox="1"/>
          <p:nvPr/>
        </p:nvSpPr>
        <p:spPr>
          <a:xfrm rot="20751244">
            <a:off x="2931444" y="-2174586"/>
            <a:ext cx="6262078" cy="371705"/>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Arial"/>
              </a:rPr>
              <a:t>Data sources: </a:t>
            </a:r>
            <a:r>
              <a:rPr lang="en-US" sz="1800" dirty="0">
                <a:hlinkClick r:id="rId3"/>
              </a:rPr>
              <a:t>Predict employment termination | Kaggle</a:t>
            </a:r>
            <a:endParaRPr kumimoji="0" lang="en-US" sz="1800" b="0" i="0" u="none" strike="noStrike" kern="0" cap="none" spc="0" normalizeH="0" baseline="0" noProof="0" dirty="0">
              <a:ln>
                <a:noFill/>
              </a:ln>
              <a:solidFill>
                <a:srgbClr val="FFFFFF"/>
              </a:solidFill>
              <a:effectLst/>
              <a:uLnTx/>
              <a:uFillTx/>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2918920" y="-1801377"/>
            <a:ext cx="7428666" cy="668068"/>
          </a:xfrm>
          <a:prstGeom prst="rect">
            <a:avLst/>
          </a:prstGeom>
          <a:noFill/>
        </p:spPr>
        <p:txBody>
          <a:bodyPr wrap="square">
            <a:spAutoFit/>
          </a:bodyPr>
          <a:lstStyle/>
          <a:p>
            <a:pPr lvl="0" indent="266700">
              <a:lnSpc>
                <a:spcPct val="107000"/>
              </a:lnSpc>
              <a:spcAft>
                <a:spcPts val="800"/>
              </a:spcAft>
            </a:pPr>
            <a:r>
              <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cs typeface="Arial"/>
                <a:sym typeface="Staatliches"/>
              </a:rPr>
              <a:t>Link:  </a:t>
            </a:r>
            <a:r>
              <a:rPr lang="en-US" sz="1800" dirty="0">
                <a:solidFill>
                  <a:schemeClr val="tx1"/>
                </a:solidFill>
                <a:latin typeface="Montserrat Medium" panose="00000600000000000000" pitchFamily="2" charset="0"/>
                <a:sym typeface="Staatliches"/>
              </a:rPr>
              <a:t>hthttps://www.kaggle.com/code/dredlaw/predict-employment-termination/data</a:t>
            </a:r>
            <a:endParaRPr kumimoji="0" lang="en-US" sz="1800" b="0" i="0" u="none" strike="noStrike" kern="0" cap="none" spc="0" normalizeH="0" baseline="0" noProof="0" dirty="0">
              <a:ln>
                <a:noFill/>
              </a:ln>
              <a:solidFill>
                <a:schemeClr val="tx1"/>
              </a:solidFill>
              <a:effectLst/>
              <a:uLnTx/>
              <a:uFillTx/>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741981" y="1074909"/>
            <a:ext cx="7428666" cy="1302793"/>
          </a:xfrm>
          <a:prstGeom prst="rect">
            <a:avLst/>
          </a:prstGeom>
          <a:noFill/>
        </p:spPr>
        <p:txBody>
          <a:bodyPr wrap="square">
            <a:spAutoFit/>
          </a:bodyPr>
          <a:lstStyle/>
          <a:p>
            <a:pPr marL="367030" lvl="1" indent="-183515">
              <a:lnSpc>
                <a:spcPts val="2380"/>
              </a:lnSpc>
              <a:buFont typeface="Arial"/>
              <a:buChar char="•"/>
            </a:pPr>
            <a:r>
              <a:rPr lang="en-US" sz="1700" dirty="0">
                <a:solidFill>
                  <a:schemeClr val="tx1"/>
                </a:solidFill>
                <a:latin typeface="Noto Sans"/>
              </a:rPr>
              <a:t>Author : </a:t>
            </a:r>
            <a:r>
              <a:rPr lang="en-US" sz="1700" dirty="0">
                <a:solidFill>
                  <a:schemeClr val="tx1"/>
                </a:solidFill>
                <a:latin typeface="Noto Sans Bold"/>
              </a:rPr>
              <a:t>DREDLAW</a:t>
            </a:r>
          </a:p>
          <a:p>
            <a:pPr marL="367030" lvl="1" indent="-183515">
              <a:lnSpc>
                <a:spcPts val="2380"/>
              </a:lnSpc>
              <a:buFont typeface="Arial"/>
              <a:buChar char="•"/>
            </a:pPr>
            <a:r>
              <a:rPr lang="en-US" sz="1700" dirty="0">
                <a:solidFill>
                  <a:schemeClr val="tx1"/>
                </a:solidFill>
                <a:latin typeface="Noto Sans"/>
              </a:rPr>
              <a:t>The data warehouse collects information about employees (age, workplace, working time, location, ..) over the years 2006 to 2015</a:t>
            </a:r>
          </a:p>
          <a:p>
            <a:pPr marL="367030" lvl="1" indent="-183515">
              <a:lnSpc>
                <a:spcPts val="2380"/>
              </a:lnSpc>
              <a:buFont typeface="Arial"/>
              <a:buChar char="•"/>
            </a:pPr>
            <a:r>
              <a:rPr lang="en-US" sz="1700" dirty="0">
                <a:solidFill>
                  <a:schemeClr val="tx1"/>
                </a:solidFill>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6881597" y="3433656"/>
            <a:ext cx="178435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Font typeface="Overpass"/>
              <a:buNone/>
            </a:pPr>
            <a:r>
              <a:rPr lang="en-US"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6408522" y="3014556"/>
            <a:ext cx="225742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18</a:t>
            </a:r>
            <a:endParaRPr lang="en-US" sz="54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495300" y="3020535"/>
            <a:ext cx="2644775" cy="247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5400" dirty="0">
                <a:ln>
                  <a:solidFill>
                    <a:schemeClr val="tx1"/>
                  </a:solidFill>
                </a:ln>
                <a:solidFill>
                  <a:srgbClr val="C00000"/>
                </a:solidFill>
                <a:latin typeface="Noto Sans"/>
              </a:rPr>
              <a:t>49653</a:t>
            </a:r>
            <a:endParaRPr lang="en-US" sz="54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495300" y="3439635"/>
            <a:ext cx="1782763"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6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3644784" y="3944991"/>
            <a:ext cx="2613659"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lang="en" sz="5400" dirty="0">
                <a:ln>
                  <a:solidFill>
                    <a:schemeClr val="tx1"/>
                  </a:solidFill>
                </a:ln>
                <a:solidFill>
                  <a:srgbClr val="C00000"/>
                </a:solidFill>
                <a:latin typeface="Montserrat Medium" panose="00000600000000000000" pitchFamily="2" charset="0"/>
              </a:rPr>
              <a:t>6284</a:t>
            </a:r>
          </a:p>
          <a:p>
            <a:pPr marL="0" lvl="0" indent="0" defTabSz="914400" eaLnBrk="1" fontAlgn="auto" latinLnBrk="0" hangingPunct="1">
              <a:buSzPts val="3000"/>
              <a:tabLst/>
              <a:defRPr/>
            </a:pPr>
            <a:r>
              <a:rPr lang="en" sz="1600" dirty="0">
                <a:ln>
                  <a:solidFill>
                    <a:schemeClr val="tx1"/>
                  </a:solidFill>
                </a:ln>
                <a:solidFill>
                  <a:srgbClr val="C00000"/>
                </a:solidFill>
                <a:latin typeface="Montserrat Medium" panose="00000600000000000000" pitchFamily="2" charset="0"/>
                <a:ea typeface="Montserrat"/>
                <a:cs typeface="Montserrat"/>
              </a:rPr>
              <a:t>Employees</a:t>
            </a: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4"/>
          <a:srcRect l="3617" r="3592"/>
          <a:stretch>
            <a:fillRect/>
          </a:stretch>
        </p:blipFill>
        <p:spPr>
          <a:xfrm>
            <a:off x="678181" y="1143001"/>
            <a:ext cx="7723838" cy="384048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393575" y="313752"/>
            <a:ext cx="3565200" cy="38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tabLst/>
              <a:defRPr/>
            </a:pPr>
            <a:r>
              <a:rPr kumimoji="0" lang="en-US" sz="1600" b="1" i="0" u="none" strike="noStrike" kern="0" cap="none" spc="0" normalizeH="0" baseline="0" noProof="0" dirty="0">
                <a:ln>
                  <a:solidFill>
                    <a:schemeClr val="tx1"/>
                  </a:solidFill>
                </a:ln>
                <a:solidFill>
                  <a:srgbClr val="C00000"/>
                </a:solidFill>
                <a:effectLst/>
                <a:uLnTx/>
                <a:uFillTx/>
                <a:latin typeface="Montserrat Medium" panose="00000600000000000000" pitchFamily="2" charset="0"/>
                <a:sym typeface="Montserrat"/>
              </a:rPr>
              <a:t>1. Topic content</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6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2" name="Table 1">
            <a:extLst>
              <a:ext uri="{FF2B5EF4-FFF2-40B4-BE49-F238E27FC236}">
                <a16:creationId xmlns:a16="http://schemas.microsoft.com/office/drawing/2014/main" id="{8E1943F9-C867-94AE-B09B-BDE50F591E00}"/>
              </a:ext>
            </a:extLst>
          </p:cNvPr>
          <p:cNvGraphicFramePr>
            <a:graphicFrameLocks noGrp="1"/>
          </p:cNvGraphicFramePr>
          <p:nvPr>
            <p:extLst>
              <p:ext uri="{D42A27DB-BD31-4B8C-83A1-F6EECF244321}">
                <p14:modId xmlns:p14="http://schemas.microsoft.com/office/powerpoint/2010/main" val="810741640"/>
              </p:ext>
            </p:extLst>
          </p:nvPr>
        </p:nvGraphicFramePr>
        <p:xfrm>
          <a:off x="466631" y="1319249"/>
          <a:ext cx="8309748" cy="3493983"/>
        </p:xfrm>
        <a:graphic>
          <a:graphicData uri="http://schemas.openxmlformats.org/drawingml/2006/table">
            <a:tbl>
              <a:tblPr firstRow="1" firstCol="1" bandRow="1">
                <a:tableStyleId>{5202B0CA-FC54-4496-8BCA-5EF66A818D29}</a:tableStyleId>
              </a:tblPr>
              <a:tblGrid>
                <a:gridCol w="662178">
                  <a:extLst>
                    <a:ext uri="{9D8B030D-6E8A-4147-A177-3AD203B41FA5}">
                      <a16:colId xmlns:a16="http://schemas.microsoft.com/office/drawing/2014/main" val="1543194684"/>
                    </a:ext>
                  </a:extLst>
                </a:gridCol>
                <a:gridCol w="1467731">
                  <a:extLst>
                    <a:ext uri="{9D8B030D-6E8A-4147-A177-3AD203B41FA5}">
                      <a16:colId xmlns:a16="http://schemas.microsoft.com/office/drawing/2014/main" val="596115313"/>
                    </a:ext>
                  </a:extLst>
                </a:gridCol>
                <a:gridCol w="1342582">
                  <a:extLst>
                    <a:ext uri="{9D8B030D-6E8A-4147-A177-3AD203B41FA5}">
                      <a16:colId xmlns:a16="http://schemas.microsoft.com/office/drawing/2014/main" val="1524358808"/>
                    </a:ext>
                  </a:extLst>
                </a:gridCol>
                <a:gridCol w="1126343">
                  <a:extLst>
                    <a:ext uri="{9D8B030D-6E8A-4147-A177-3AD203B41FA5}">
                      <a16:colId xmlns:a16="http://schemas.microsoft.com/office/drawing/2014/main" val="2218385890"/>
                    </a:ext>
                  </a:extLst>
                </a:gridCol>
                <a:gridCol w="1119216">
                  <a:extLst>
                    <a:ext uri="{9D8B030D-6E8A-4147-A177-3AD203B41FA5}">
                      <a16:colId xmlns:a16="http://schemas.microsoft.com/office/drawing/2014/main" val="2880233951"/>
                    </a:ext>
                  </a:extLst>
                </a:gridCol>
                <a:gridCol w="902976">
                  <a:extLst>
                    <a:ext uri="{9D8B030D-6E8A-4147-A177-3AD203B41FA5}">
                      <a16:colId xmlns:a16="http://schemas.microsoft.com/office/drawing/2014/main" val="3048072776"/>
                    </a:ext>
                  </a:extLst>
                </a:gridCol>
                <a:gridCol w="902976">
                  <a:extLst>
                    <a:ext uri="{9D8B030D-6E8A-4147-A177-3AD203B41FA5}">
                      <a16:colId xmlns:a16="http://schemas.microsoft.com/office/drawing/2014/main" val="3857596514"/>
                    </a:ext>
                  </a:extLst>
                </a:gridCol>
                <a:gridCol w="785746">
                  <a:extLst>
                    <a:ext uri="{9D8B030D-6E8A-4147-A177-3AD203B41FA5}">
                      <a16:colId xmlns:a16="http://schemas.microsoft.com/office/drawing/2014/main" val="1842523018"/>
                    </a:ext>
                  </a:extLst>
                </a:gridCol>
              </a:tblGrid>
              <a:tr h="382332">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04896880"/>
                  </a:ext>
                </a:extLst>
              </a:tr>
              <a:tr h="340862">
                <a:tc>
                  <a:txBody>
                    <a:bodyPr/>
                    <a:lstStyle/>
                    <a:p>
                      <a:pPr algn="ctr">
                        <a:lnSpc>
                          <a:spcPct val="150000"/>
                        </a:lnSpc>
                        <a:spcAft>
                          <a:spcPts val="80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EmployeeID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Customer's </a:t>
                      </a:r>
                      <a:r>
                        <a:rPr lang="vi-VN" sz="1100" dirty="0">
                          <a:effectLst/>
                        </a:rPr>
                        <a:t>identify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From 1319-8336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4860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5031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711746"/>
                  </a:ext>
                </a:extLst>
              </a:tr>
              <a:tr h="180299">
                <a:tc>
                  <a:txBody>
                    <a:bodyPr/>
                    <a:lstStyle/>
                    <a:p>
                      <a:pPr algn="ctr">
                        <a:lnSpc>
                          <a:spcPct val="150000"/>
                        </a:lnSpc>
                        <a:spcAft>
                          <a:spcPts val="800"/>
                        </a:spcAft>
                      </a:pPr>
                      <a:r>
                        <a:rPr lang="en-US" sz="1100">
                          <a:effectLst/>
                        </a:rPr>
                        <a:t>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Recorddate_key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Record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963635"/>
                  </a:ext>
                </a:extLst>
              </a:tr>
              <a:tr h="382332">
                <a:tc>
                  <a:txBody>
                    <a:bodyPr/>
                    <a:lstStyle/>
                    <a:p>
                      <a:pPr algn="ctr">
                        <a:lnSpc>
                          <a:spcPct val="150000"/>
                        </a:lnSpc>
                        <a:spcAft>
                          <a:spcPts val="800"/>
                        </a:spcAft>
                      </a:pPr>
                      <a:r>
                        <a:rPr lang="en-US" sz="1100">
                          <a:effectLst/>
                        </a:rPr>
                        <a:t>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Birthday_key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Customer's date of birth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076788"/>
                  </a:ext>
                </a:extLst>
              </a:tr>
              <a:tr h="180299">
                <a:tc>
                  <a:txBody>
                    <a:bodyPr/>
                    <a:lstStyle/>
                    <a:p>
                      <a:pPr algn="ctr">
                        <a:lnSpc>
                          <a:spcPct val="150000"/>
                        </a:lnSpc>
                        <a:spcAft>
                          <a:spcPts val="800"/>
                        </a:spcAft>
                      </a:pPr>
                      <a:r>
                        <a:rPr lang="en-US" sz="11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Orighiredate_key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vi-VN" sz="1100">
                          <a:effectLst/>
                        </a:rPr>
                        <a:t>Official hire date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194357"/>
                  </a:ext>
                </a:extLst>
              </a:tr>
              <a:tr h="382332">
                <a:tc>
                  <a:txBody>
                    <a:bodyPr/>
                    <a:lstStyle/>
                    <a:p>
                      <a:pPr algn="ctr">
                        <a:lnSpc>
                          <a:spcPct val="150000"/>
                        </a:lnSpc>
                        <a:spcAft>
                          <a:spcPts val="800"/>
                        </a:spcAft>
                      </a:pPr>
                      <a:r>
                        <a:rPr lang="en-US" sz="11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Terminationdate_key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The day of the dismissal.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898069"/>
                  </a:ext>
                </a:extLst>
              </a:tr>
              <a:tr h="340862">
                <a:tc>
                  <a:txBody>
                    <a:bodyPr/>
                    <a:lstStyle/>
                    <a:p>
                      <a:pPr algn="ctr">
                        <a:lnSpc>
                          <a:spcPct val="150000"/>
                        </a:lnSpc>
                        <a:spcAft>
                          <a:spcPts val="800"/>
                        </a:spcAft>
                      </a:pPr>
                      <a:r>
                        <a:rPr lang="en-US" sz="1100">
                          <a:effectLst/>
                        </a:rPr>
                        <a:t>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Age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Ordinal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19 - 65 years old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42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27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617130"/>
                  </a:ext>
                </a:extLst>
              </a:tr>
              <a:tr h="180299">
                <a:tc>
                  <a:txBody>
                    <a:bodyPr/>
                    <a:lstStyle/>
                    <a:p>
                      <a:pPr algn="ctr">
                        <a:lnSpc>
                          <a:spcPct val="150000"/>
                        </a:lnSpc>
                        <a:spcAft>
                          <a:spcPts val="800"/>
                        </a:spcAft>
                      </a:pPr>
                      <a:r>
                        <a:rPr lang="en-US" sz="1100">
                          <a:effectLst/>
                        </a:rPr>
                        <a:t>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a:effectLst/>
                        </a:rPr>
                        <a:t>Length_of_service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Service time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0 - 26 years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604576"/>
                  </a:ext>
                </a:extLst>
              </a:tr>
              <a:tr h="382332">
                <a:tc>
                  <a:txBody>
                    <a:bodyPr/>
                    <a:lstStyle/>
                    <a:p>
                      <a:pPr algn="ctr">
                        <a:lnSpc>
                          <a:spcPct val="150000"/>
                        </a:lnSpc>
                        <a:spcAft>
                          <a:spcPts val="800"/>
                        </a:spcAft>
                      </a:pPr>
                      <a:r>
                        <a:rPr lang="en-US" sz="1100" dirty="0">
                          <a:effectLst/>
                        </a:rPr>
                        <a:t>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err="1">
                          <a:effectLst/>
                        </a:rPr>
                        <a:t>City_name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City name of working staff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40 companies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100" dirty="0">
                          <a:effectLst/>
                        </a:rPr>
                        <a:t>Vancouver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849149"/>
                  </a:ext>
                </a:extLst>
              </a:tr>
              <a:tr h="235556">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9</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Department_name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Department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21 departments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8880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14" name="Google Shape;693;p42">
            <a:extLst>
              <a:ext uri="{FF2B5EF4-FFF2-40B4-BE49-F238E27FC236}">
                <a16:creationId xmlns:a16="http://schemas.microsoft.com/office/drawing/2014/main" id="{5B570ECD-6D5F-3D76-BA0E-CC2E907BC749}"/>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graphicFrame>
        <p:nvGraphicFramePr>
          <p:cNvPr id="4" name="Table 3">
            <a:extLst>
              <a:ext uri="{FF2B5EF4-FFF2-40B4-BE49-F238E27FC236}">
                <a16:creationId xmlns:a16="http://schemas.microsoft.com/office/drawing/2014/main" id="{FD41E66D-C0EE-206A-E96C-FF50880246EE}"/>
              </a:ext>
            </a:extLst>
          </p:cNvPr>
          <p:cNvGraphicFramePr>
            <a:graphicFrameLocks noGrp="1"/>
          </p:cNvGraphicFramePr>
          <p:nvPr>
            <p:extLst>
              <p:ext uri="{D42A27DB-BD31-4B8C-83A1-F6EECF244321}">
                <p14:modId xmlns:p14="http://schemas.microsoft.com/office/powerpoint/2010/main" val="2975098786"/>
              </p:ext>
            </p:extLst>
          </p:nvPr>
        </p:nvGraphicFramePr>
        <p:xfrm>
          <a:off x="452437" y="1260145"/>
          <a:ext cx="8239125" cy="3496171"/>
        </p:xfrm>
        <a:graphic>
          <a:graphicData uri="http://schemas.openxmlformats.org/drawingml/2006/table">
            <a:tbl>
              <a:tblPr firstRow="1" firstCol="1" bandRow="1">
                <a:tableStyleId>{5202B0CA-FC54-4496-8BCA-5EF66A818D29}</a:tableStyleId>
              </a:tblPr>
              <a:tblGrid>
                <a:gridCol w="656550">
                  <a:extLst>
                    <a:ext uri="{9D8B030D-6E8A-4147-A177-3AD203B41FA5}">
                      <a16:colId xmlns:a16="http://schemas.microsoft.com/office/drawing/2014/main" val="4074819090"/>
                    </a:ext>
                  </a:extLst>
                </a:gridCol>
                <a:gridCol w="1455256">
                  <a:extLst>
                    <a:ext uri="{9D8B030D-6E8A-4147-A177-3AD203B41FA5}">
                      <a16:colId xmlns:a16="http://schemas.microsoft.com/office/drawing/2014/main" val="662257773"/>
                    </a:ext>
                  </a:extLst>
                </a:gridCol>
                <a:gridCol w="1331169">
                  <a:extLst>
                    <a:ext uri="{9D8B030D-6E8A-4147-A177-3AD203B41FA5}">
                      <a16:colId xmlns:a16="http://schemas.microsoft.com/office/drawing/2014/main" val="2540013877"/>
                    </a:ext>
                  </a:extLst>
                </a:gridCol>
                <a:gridCol w="850792">
                  <a:extLst>
                    <a:ext uri="{9D8B030D-6E8A-4147-A177-3AD203B41FA5}">
                      <a16:colId xmlns:a16="http://schemas.microsoft.com/office/drawing/2014/main" val="1047296235"/>
                    </a:ext>
                  </a:extLst>
                </a:gridCol>
                <a:gridCol w="1375680">
                  <a:extLst>
                    <a:ext uri="{9D8B030D-6E8A-4147-A177-3AD203B41FA5}">
                      <a16:colId xmlns:a16="http://schemas.microsoft.com/office/drawing/2014/main" val="4041472776"/>
                    </a:ext>
                  </a:extLst>
                </a:gridCol>
                <a:gridCol w="683728">
                  <a:extLst>
                    <a:ext uri="{9D8B030D-6E8A-4147-A177-3AD203B41FA5}">
                      <a16:colId xmlns:a16="http://schemas.microsoft.com/office/drawing/2014/main" val="125711916"/>
                    </a:ext>
                  </a:extLst>
                </a:gridCol>
                <a:gridCol w="561975">
                  <a:extLst>
                    <a:ext uri="{9D8B030D-6E8A-4147-A177-3AD203B41FA5}">
                      <a16:colId xmlns:a16="http://schemas.microsoft.com/office/drawing/2014/main" val="3656545209"/>
                    </a:ext>
                  </a:extLst>
                </a:gridCol>
                <a:gridCol w="1323975">
                  <a:extLst>
                    <a:ext uri="{9D8B030D-6E8A-4147-A177-3AD203B41FA5}">
                      <a16:colId xmlns:a16="http://schemas.microsoft.com/office/drawing/2014/main" val="2672310321"/>
                    </a:ext>
                  </a:extLst>
                </a:gridCol>
              </a:tblGrid>
              <a:tr h="253296">
                <a:tc>
                  <a:txBody>
                    <a:bodyPr/>
                    <a:lstStyle/>
                    <a:p>
                      <a:pPr algn="ctr">
                        <a:lnSpc>
                          <a:spcPct val="150000"/>
                        </a:lnSpc>
                        <a:spcAft>
                          <a:spcPts val="800"/>
                        </a:spcAft>
                      </a:pPr>
                      <a:r>
                        <a:rPr lang="en-US" sz="1100" dirty="0">
                          <a:solidFill>
                            <a:schemeClr val="tx1"/>
                          </a:solidFill>
                          <a:effectLst/>
                        </a:rPr>
                        <a:t>STT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Attribute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meaning</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Attribute </a:t>
                      </a:r>
                      <a:r>
                        <a:rPr lang="en-US" sz="1100" dirty="0">
                          <a:solidFill>
                            <a:schemeClr val="tx1"/>
                          </a:solidFill>
                          <a:effectLst/>
                        </a:rPr>
                        <a:t>type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Value of property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Average value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100" dirty="0">
                          <a:solidFill>
                            <a:schemeClr val="tx1"/>
                          </a:solidFill>
                          <a:effectLst/>
                        </a:rPr>
                        <a:t>Median value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100" dirty="0">
                          <a:solidFill>
                            <a:schemeClr val="tx1"/>
                          </a:solidFill>
                          <a:effectLst/>
                        </a:rPr>
                        <a:t>M</a:t>
                      </a:r>
                      <a:r>
                        <a:rPr lang="vi-VN" sz="1100" dirty="0">
                          <a:solidFill>
                            <a:schemeClr val="tx1"/>
                          </a:solidFill>
                          <a:effectLst/>
                        </a:rPr>
                        <a:t>ode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10</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Job_title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Title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47 titles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Meat Cutter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11</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Store_name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 name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From 1 to 46</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27.3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28</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42</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251190">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12</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err="1">
                          <a:solidFill>
                            <a:schemeClr val="tx1"/>
                          </a:solidFill>
                          <a:effectLst/>
                          <a:sym typeface="Arial"/>
                        </a:rPr>
                        <a:t>Gender_short</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Abbreviated gender</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 - M</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13</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Gender_full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Gender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Female-Male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Female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518893">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14</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Termreason_desc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reasons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Layoff, Not Applicable, Retirement, Resignaton</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 </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Not Applicable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385041">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15</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Termtype_desc</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Term format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Involuntary, Not applicable, voluntary</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Not applicable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16</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Status_Year</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2006 - 2015</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2011</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2013</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167639">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17</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vi-VN" sz="1100" b="0" u="none" strike="noStrike" cap="none">
                          <a:solidFill>
                            <a:schemeClr val="tx1"/>
                          </a:solidFill>
                          <a:effectLst/>
                          <a:sym typeface="Arial"/>
                        </a:rPr>
                        <a:t>Status</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Nominal</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Active, Terminated</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Active</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117338">
                <a:tc>
                  <a:txBody>
                    <a:bodyPr/>
                    <a:lstStyle/>
                    <a:p>
                      <a:pPr marR="0" algn="ctr" rtl="0">
                        <a:lnSpc>
                          <a:spcPct val="150000"/>
                        </a:lnSpc>
                        <a:spcBef>
                          <a:spcPts val="0"/>
                        </a:spcBef>
                        <a:spcAft>
                          <a:spcPts val="800"/>
                        </a:spcAft>
                        <a:buClr>
                          <a:srgbClr val="000000"/>
                        </a:buClr>
                        <a:buFont typeface="Arial"/>
                      </a:pPr>
                      <a:r>
                        <a:rPr lang="en-US" sz="1100" b="1" u="none" strike="noStrike" cap="none" dirty="0">
                          <a:solidFill>
                            <a:schemeClr val="tx1"/>
                          </a:solidFill>
                          <a:effectLst/>
                          <a:sym typeface="Arial"/>
                        </a:rPr>
                        <a:t>18</a:t>
                      </a:r>
                      <a:endParaRPr lang="en-US" sz="1100" b="1"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Business_Unit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Business Unit</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Nominal</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Stores, Headoffice</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a:solidFill>
                            <a:schemeClr val="tx1"/>
                          </a:solidFill>
                          <a:effectLst/>
                          <a:sym typeface="Arial"/>
                        </a:rPr>
                        <a:t> </a:t>
                      </a:r>
                      <a:endParaRPr lang="en-US" sz="1100" b="0" i="0" u="none" strike="noStrike" cap="none">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50000"/>
                        </a:lnSpc>
                        <a:spcBef>
                          <a:spcPts val="0"/>
                        </a:spcBef>
                        <a:spcAft>
                          <a:spcPts val="800"/>
                        </a:spcAft>
                        <a:buClr>
                          <a:srgbClr val="000000"/>
                        </a:buClr>
                        <a:buFont typeface="Arial"/>
                      </a:pPr>
                      <a:r>
                        <a:rPr lang="en-US" sz="1100" b="0" u="none" strike="noStrike" cap="none" dirty="0">
                          <a:solidFill>
                            <a:schemeClr val="tx1"/>
                          </a:solidFill>
                          <a:effectLst/>
                          <a:sym typeface="Arial"/>
                        </a:rPr>
                        <a:t>Stores</a:t>
                      </a:r>
                      <a:endParaRPr lang="en-US" sz="1100" b="0" i="0" u="none" strike="noStrike" cap="none" dirty="0">
                        <a:solidFill>
                          <a:schemeClr val="tx1"/>
                        </a:solidFill>
                        <a:effectLst/>
                        <a:latin typeface="+mn-lt"/>
                        <a:ea typeface="+mn-ea"/>
                        <a:cs typeface="+mn-cs"/>
                        <a:sym typeface="Arial"/>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extLst>
      <p:ext uri="{BB962C8B-B14F-4D97-AF65-F5344CB8AC3E}">
        <p14:creationId xmlns:p14="http://schemas.microsoft.com/office/powerpoint/2010/main" val="33183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3226" y="1201212"/>
            <a:ext cx="8467776" cy="3621209"/>
          </a:xfrm>
          <a:prstGeom prst="rect">
            <a:avLst/>
          </a:prstGeom>
        </p:spPr>
      </p:pic>
      <p:pic>
        <p:nvPicPr>
          <p:cNvPr id="3" name="Picture 3"/>
          <p:cNvPicPr>
            <a:picLocks noChangeAspect="1"/>
          </p:cNvPicPr>
          <p:nvPr/>
        </p:nvPicPr>
        <p:blipFill>
          <a:blip r:embed="rId3"/>
          <a:srcRect/>
          <a:stretch>
            <a:fillRect/>
          </a:stretch>
        </p:blipFill>
        <p:spPr>
          <a:xfrm>
            <a:off x="787484" y="1281982"/>
            <a:ext cx="7345667" cy="3389757"/>
          </a:xfrm>
          <a:prstGeom prst="rect">
            <a:avLst/>
          </a:prstGeom>
        </p:spPr>
      </p:pic>
      <p:pic>
        <p:nvPicPr>
          <p:cNvPr id="4" name="Picture 4"/>
          <p:cNvPicPr>
            <a:picLocks noChangeAspect="1"/>
          </p:cNvPicPr>
          <p:nvPr/>
        </p:nvPicPr>
        <p:blipFill>
          <a:blip r:embed="rId4"/>
          <a:srcRect/>
          <a:stretch>
            <a:fillRect/>
          </a:stretch>
        </p:blipFill>
        <p:spPr>
          <a:xfrm>
            <a:off x="1494489" y="1238660"/>
            <a:ext cx="5931656" cy="3426539"/>
          </a:xfrm>
          <a:prstGeom prst="rect">
            <a:avLst/>
          </a:prstGeom>
        </p:spPr>
      </p:pic>
      <p:pic>
        <p:nvPicPr>
          <p:cNvPr id="5" name="Picture 5"/>
          <p:cNvPicPr>
            <a:picLocks noChangeAspect="1"/>
          </p:cNvPicPr>
          <p:nvPr/>
        </p:nvPicPr>
        <p:blipFill>
          <a:blip r:embed="rId5"/>
          <a:srcRect/>
          <a:stretch>
            <a:fillRect/>
          </a:stretch>
        </p:blipFill>
        <p:spPr>
          <a:xfrm>
            <a:off x="2441017" y="1260160"/>
            <a:ext cx="4425179" cy="3383538"/>
          </a:xfrm>
          <a:prstGeom prst="rect">
            <a:avLst/>
          </a:prstGeom>
        </p:spPr>
      </p:pic>
      <p:sp>
        <p:nvSpPr>
          <p:cNvPr id="9" name="Google Shape;693;p42">
            <a:extLst>
              <a:ext uri="{FF2B5EF4-FFF2-40B4-BE49-F238E27FC236}">
                <a16:creationId xmlns:a16="http://schemas.microsoft.com/office/drawing/2014/main" id="{2ED698B5-6230-8AC2-839C-BF6AAEB321A3}"/>
              </a:ext>
            </a:extLst>
          </p:cNvPr>
          <p:cNvSpPr txBox="1">
            <a:spLocks/>
          </p:cNvSpPr>
          <p:nvPr/>
        </p:nvSpPr>
        <p:spPr>
          <a:xfrm>
            <a:off x="393575" y="499802"/>
            <a:ext cx="3565200" cy="1949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r>
              <a:rPr lang="en-US" b="1" dirty="0">
                <a:ln>
                  <a:solidFill>
                    <a:schemeClr val="tx1"/>
                  </a:solidFill>
                </a:ln>
                <a:solidFill>
                  <a:srgbClr val="C00000"/>
                </a:solidFill>
                <a:latin typeface="Montserrat Medium" panose="00000600000000000000" pitchFamily="2" charset="0"/>
              </a:rPr>
              <a:t>2. Description of original data</a:t>
            </a:r>
          </a:p>
          <a:p>
            <a:pPr marL="0" marR="0" lvl="0" indent="0" algn="l" defTabSz="914400" rtl="0" eaLnBrk="1" fontAlgn="auto" latinLnBrk="0" hangingPunct="1">
              <a:lnSpc>
                <a:spcPct val="100000"/>
              </a:lnSpc>
              <a:spcBef>
                <a:spcPts val="0"/>
              </a:spcBef>
              <a:spcAft>
                <a:spcPts val="0"/>
              </a:spcAft>
              <a:buClr>
                <a:srgbClr val="FFFFFF"/>
              </a:buClr>
              <a:buSzPts val="1800"/>
              <a:buFont typeface="Montserrat"/>
              <a:buNone/>
              <a:tabLst/>
              <a:defRPr/>
            </a:pPr>
            <a:endParaRPr kumimoji="0" lang="en-US" sz="1800" b="1" i="0" u="none" strike="noStrike" kern="0" cap="none" spc="0" normalizeH="0" baseline="0" noProof="0" dirty="0">
              <a:ln>
                <a:noFill/>
              </a:ln>
              <a:solidFill>
                <a:srgbClr val="FFFFFF"/>
              </a:solidFill>
              <a:effectLst/>
              <a:uLnTx/>
              <a:uFillTx/>
              <a:latin typeface="Montserrat Medium" panose="00000600000000000000" pitchFamily="2"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506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8"/>
          <p:cNvSpPr txBox="1">
            <a:spLocks noGrp="1"/>
          </p:cNvSpPr>
          <p:nvPr>
            <p:ph type="title"/>
          </p:nvPr>
        </p:nvSpPr>
        <p:spPr>
          <a:xfrm>
            <a:off x="546158" y="2058759"/>
            <a:ext cx="3566100" cy="4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ysClr val="windowText" lastClr="000000"/>
                  </a:solidFill>
                </a:ln>
                <a:solidFill>
                  <a:schemeClr val="tx2"/>
                </a:solidFill>
                <a:latin typeface="Staatliches" pitchFamily="2" charset="0"/>
              </a:rPr>
              <a:t>Deployment</a:t>
            </a:r>
          </a:p>
        </p:txBody>
      </p:sp>
      <p:sp>
        <p:nvSpPr>
          <p:cNvPr id="1609" name="Google Shape;1609;p58"/>
          <p:cNvSpPr txBox="1">
            <a:spLocks noGrp="1"/>
          </p:cNvSpPr>
          <p:nvPr>
            <p:ph type="title" idx="2"/>
          </p:nvPr>
        </p:nvSpPr>
        <p:spPr>
          <a:xfrm>
            <a:off x="1273352" y="1400953"/>
            <a:ext cx="1506842"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n>
                  <a:solidFill>
                    <a:sysClr val="windowText" lastClr="000000"/>
                  </a:solidFill>
                </a:ln>
                <a:solidFill>
                  <a:srgbClr val="C00000"/>
                </a:solidFill>
                <a:latin typeface="Staatliches" pitchFamily="2" charset="0"/>
              </a:rPr>
              <a:t>02</a:t>
            </a:r>
          </a:p>
        </p:txBody>
      </p:sp>
      <p:sp>
        <p:nvSpPr>
          <p:cNvPr id="62" name="Freeform 5">
            <a:extLst>
              <a:ext uri="{FF2B5EF4-FFF2-40B4-BE49-F238E27FC236}">
                <a16:creationId xmlns:a16="http://schemas.microsoft.com/office/drawing/2014/main" id="{80D13245-E11E-EA1E-E71F-58E95D4173C6}"/>
              </a:ext>
            </a:extLst>
          </p:cNvPr>
          <p:cNvSpPr/>
          <p:nvPr/>
        </p:nvSpPr>
        <p:spPr>
          <a:xfrm>
            <a:off x="1332214" y="2827644"/>
            <a:ext cx="3214742" cy="1213863"/>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sp>
        <p:nvSpPr>
          <p:cNvPr id="65" name="Google Shape;693;p42">
            <a:extLst>
              <a:ext uri="{FF2B5EF4-FFF2-40B4-BE49-F238E27FC236}">
                <a16:creationId xmlns:a16="http://schemas.microsoft.com/office/drawing/2014/main" id="{6E039AC2-5A40-7A06-E6CC-F80EF719B17F}"/>
              </a:ext>
            </a:extLst>
          </p:cNvPr>
          <p:cNvSpPr txBox="1">
            <a:spLocks/>
          </p:cNvSpPr>
          <p:nvPr/>
        </p:nvSpPr>
        <p:spPr>
          <a:xfrm>
            <a:off x="1425607" y="3081481"/>
            <a:ext cx="3337668" cy="6618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preprocessing</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Data visualization</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r>
              <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rPr>
              <a:t>Algorithm &amp; experiment</a:t>
            </a:r>
          </a:p>
          <a:p>
            <a:pPr marL="342900" marR="0" lvl="0" indent="-342900" algn="l" defTabSz="914400" rtl="0" eaLnBrk="1" fontAlgn="auto" latinLnBrk="0" hangingPunct="1">
              <a:lnSpc>
                <a:spcPct val="100000"/>
              </a:lnSpc>
              <a:spcBef>
                <a:spcPts val="0"/>
              </a:spcBef>
              <a:spcAft>
                <a:spcPts val="0"/>
              </a:spcAft>
              <a:buClr>
                <a:srgbClr val="FFFFFF"/>
              </a:buClr>
              <a:buSzPts val="1800"/>
              <a:buFont typeface="+mj-lt"/>
              <a:buAutoNum type="arabicPeriod"/>
              <a:tabLst/>
              <a:defRPr/>
            </a:pPr>
            <a:endParaRPr kumimoji="0" lang="en-US" sz="1600" b="1" i="0" u="none" strike="noStrike" kern="0" cap="none" spc="0" normalizeH="0" baseline="0" noProof="0" dirty="0">
              <a:solidFill>
                <a:srgbClr val="FFFFFF"/>
              </a:solidFill>
              <a:effectLst/>
              <a:uLnTx/>
              <a:uFillTx/>
              <a:latin typeface="Montserrat Medium" panose="00000600000000000000" pitchFamily="2" charset="0"/>
              <a:sym typeface="Montserrat"/>
            </a:endParaRPr>
          </a:p>
        </p:txBody>
      </p:sp>
      <p:grpSp>
        <p:nvGrpSpPr>
          <p:cNvPr id="159" name="Google Shape;1214;p30">
            <a:extLst>
              <a:ext uri="{FF2B5EF4-FFF2-40B4-BE49-F238E27FC236}">
                <a16:creationId xmlns:a16="http://schemas.microsoft.com/office/drawing/2014/main" id="{D9B5536E-2C28-5428-5411-54F56ECEE704}"/>
              </a:ext>
            </a:extLst>
          </p:cNvPr>
          <p:cNvGrpSpPr/>
          <p:nvPr/>
        </p:nvGrpSpPr>
        <p:grpSpPr>
          <a:xfrm>
            <a:off x="5299515" y="188464"/>
            <a:ext cx="2944045" cy="4655762"/>
            <a:chOff x="1054575" y="1372075"/>
            <a:chExt cx="2014263" cy="3218220"/>
          </a:xfrm>
        </p:grpSpPr>
        <p:sp>
          <p:nvSpPr>
            <p:cNvPr id="160" name="Google Shape;1215;p30">
              <a:extLst>
                <a:ext uri="{FF2B5EF4-FFF2-40B4-BE49-F238E27FC236}">
                  <a16:creationId xmlns:a16="http://schemas.microsoft.com/office/drawing/2014/main" id="{D6AB74F3-C8F1-2FE8-C635-A56708D8F42A}"/>
                </a:ext>
              </a:extLst>
            </p:cNvPr>
            <p:cNvSpPr/>
            <p:nvPr/>
          </p:nvSpPr>
          <p:spPr>
            <a:xfrm>
              <a:off x="2260610" y="1862816"/>
              <a:ext cx="87797" cy="390079"/>
            </a:xfrm>
            <a:custGeom>
              <a:avLst/>
              <a:gdLst/>
              <a:ahLst/>
              <a:cxnLst/>
              <a:rect l="l" t="t" r="r" b="b"/>
              <a:pathLst>
                <a:path w="1284" h="5705" extrusionOk="0">
                  <a:moveTo>
                    <a:pt x="926" y="5704"/>
                  </a:moveTo>
                  <a:lnTo>
                    <a:pt x="1284" y="59"/>
                  </a:lnTo>
                  <a:lnTo>
                    <a:pt x="358" y="1"/>
                  </a:lnTo>
                  <a:lnTo>
                    <a:pt x="1" y="5646"/>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216;p30">
              <a:extLst>
                <a:ext uri="{FF2B5EF4-FFF2-40B4-BE49-F238E27FC236}">
                  <a16:creationId xmlns:a16="http://schemas.microsoft.com/office/drawing/2014/main" id="{AF254DAF-94FA-D9F7-504A-2054C21D138F}"/>
                </a:ext>
              </a:extLst>
            </p:cNvPr>
            <p:cNvSpPr/>
            <p:nvPr/>
          </p:nvSpPr>
          <p:spPr>
            <a:xfrm>
              <a:off x="2179105" y="1956971"/>
              <a:ext cx="87728" cy="296542"/>
            </a:xfrm>
            <a:custGeom>
              <a:avLst/>
              <a:gdLst/>
              <a:ahLst/>
              <a:cxnLst/>
              <a:rect l="l" t="t" r="r" b="b"/>
              <a:pathLst>
                <a:path w="1283" h="4337" extrusionOk="0">
                  <a:moveTo>
                    <a:pt x="925" y="4336"/>
                  </a:moveTo>
                  <a:lnTo>
                    <a:pt x="1282" y="78"/>
                  </a:lnTo>
                  <a:lnTo>
                    <a:pt x="358" y="0"/>
                  </a:lnTo>
                  <a:lnTo>
                    <a:pt x="1" y="425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217;p30">
              <a:extLst>
                <a:ext uri="{FF2B5EF4-FFF2-40B4-BE49-F238E27FC236}">
                  <a16:creationId xmlns:a16="http://schemas.microsoft.com/office/drawing/2014/main" id="{E3424BE8-035D-FB10-6DC7-A90A344762C3}"/>
                </a:ext>
              </a:extLst>
            </p:cNvPr>
            <p:cNvSpPr/>
            <p:nvPr/>
          </p:nvSpPr>
          <p:spPr>
            <a:xfrm>
              <a:off x="2068129" y="1813037"/>
              <a:ext cx="119387" cy="440472"/>
            </a:xfrm>
            <a:custGeom>
              <a:avLst/>
              <a:gdLst/>
              <a:ahLst/>
              <a:cxnLst/>
              <a:rect l="l" t="t" r="r" b="b"/>
              <a:pathLst>
                <a:path w="1746" h="6442" extrusionOk="0">
                  <a:moveTo>
                    <a:pt x="1389" y="6441"/>
                  </a:moveTo>
                  <a:lnTo>
                    <a:pt x="1746" y="79"/>
                  </a:lnTo>
                  <a:lnTo>
                    <a:pt x="357" y="1"/>
                  </a:lnTo>
                  <a:lnTo>
                    <a:pt x="0" y="6363"/>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18;p30">
              <a:extLst>
                <a:ext uri="{FF2B5EF4-FFF2-40B4-BE49-F238E27FC236}">
                  <a16:creationId xmlns:a16="http://schemas.microsoft.com/office/drawing/2014/main" id="{DEEE6CF4-A1C4-B98C-F30C-0629FA95AF39}"/>
                </a:ext>
              </a:extLst>
            </p:cNvPr>
            <p:cNvSpPr/>
            <p:nvPr/>
          </p:nvSpPr>
          <p:spPr>
            <a:xfrm>
              <a:off x="1988811" y="1895500"/>
              <a:ext cx="87728" cy="357533"/>
            </a:xfrm>
            <a:custGeom>
              <a:avLst/>
              <a:gdLst/>
              <a:ahLst/>
              <a:cxnLst/>
              <a:rect l="l" t="t" r="r" b="b"/>
              <a:pathLst>
                <a:path w="1283" h="5229" extrusionOk="0">
                  <a:moveTo>
                    <a:pt x="926" y="5228"/>
                  </a:moveTo>
                  <a:lnTo>
                    <a:pt x="1283" y="65"/>
                  </a:lnTo>
                  <a:lnTo>
                    <a:pt x="358" y="1"/>
                  </a:lnTo>
                  <a:lnTo>
                    <a:pt x="0" y="5164"/>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219;p30">
              <a:extLst>
                <a:ext uri="{FF2B5EF4-FFF2-40B4-BE49-F238E27FC236}">
                  <a16:creationId xmlns:a16="http://schemas.microsoft.com/office/drawing/2014/main" id="{131F0D0A-DBA7-AF92-072A-7C3A04EA1D94}"/>
                </a:ext>
              </a:extLst>
            </p:cNvPr>
            <p:cNvSpPr/>
            <p:nvPr/>
          </p:nvSpPr>
          <p:spPr>
            <a:xfrm>
              <a:off x="1837083" y="1929073"/>
              <a:ext cx="135456" cy="327926"/>
            </a:xfrm>
            <a:custGeom>
              <a:avLst/>
              <a:gdLst/>
              <a:ahLst/>
              <a:cxnLst/>
              <a:rect l="l" t="t" r="r" b="b"/>
              <a:pathLst>
                <a:path w="1981" h="4796" extrusionOk="0">
                  <a:moveTo>
                    <a:pt x="600" y="4796"/>
                  </a:moveTo>
                  <a:lnTo>
                    <a:pt x="1980" y="4616"/>
                  </a:lnTo>
                  <a:lnTo>
                    <a:pt x="1379" y="0"/>
                  </a:lnTo>
                  <a:lnTo>
                    <a:pt x="0" y="18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220;p30">
              <a:extLst>
                <a:ext uri="{FF2B5EF4-FFF2-40B4-BE49-F238E27FC236}">
                  <a16:creationId xmlns:a16="http://schemas.microsoft.com/office/drawing/2014/main" id="{C8CA3AD4-338D-7ADC-C429-7BEEE4415F6F}"/>
                </a:ext>
              </a:extLst>
            </p:cNvPr>
            <p:cNvSpPr/>
            <p:nvPr/>
          </p:nvSpPr>
          <p:spPr>
            <a:xfrm>
              <a:off x="1711816" y="1782541"/>
              <a:ext cx="150431" cy="473976"/>
            </a:xfrm>
            <a:custGeom>
              <a:avLst/>
              <a:gdLst/>
              <a:ahLst/>
              <a:cxnLst/>
              <a:rect l="l" t="t" r="r" b="b"/>
              <a:pathLst>
                <a:path w="2200" h="6932" extrusionOk="0">
                  <a:moveTo>
                    <a:pt x="817" y="6932"/>
                  </a:moveTo>
                  <a:lnTo>
                    <a:pt x="2199" y="6765"/>
                  </a:lnTo>
                  <a:lnTo>
                    <a:pt x="1382" y="1"/>
                  </a:lnTo>
                  <a:lnTo>
                    <a:pt x="1" y="168"/>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221;p30">
              <a:extLst>
                <a:ext uri="{FF2B5EF4-FFF2-40B4-BE49-F238E27FC236}">
                  <a16:creationId xmlns:a16="http://schemas.microsoft.com/office/drawing/2014/main" id="{D3CFD590-FC8E-BDE9-BD94-3ADA3B38E503}"/>
                </a:ext>
              </a:extLst>
            </p:cNvPr>
            <p:cNvSpPr/>
            <p:nvPr/>
          </p:nvSpPr>
          <p:spPr>
            <a:xfrm>
              <a:off x="1632498" y="1850781"/>
              <a:ext cx="118703" cy="404506"/>
            </a:xfrm>
            <a:custGeom>
              <a:avLst/>
              <a:gdLst/>
              <a:ahLst/>
              <a:cxnLst/>
              <a:rect l="l" t="t" r="r" b="b"/>
              <a:pathLst>
                <a:path w="1736" h="5916" extrusionOk="0">
                  <a:moveTo>
                    <a:pt x="817" y="5916"/>
                  </a:moveTo>
                  <a:lnTo>
                    <a:pt x="1736" y="5786"/>
                  </a:lnTo>
                  <a:lnTo>
                    <a:pt x="918" y="1"/>
                  </a:lnTo>
                  <a:lnTo>
                    <a:pt x="0" y="13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222;p30">
              <a:extLst>
                <a:ext uri="{FF2B5EF4-FFF2-40B4-BE49-F238E27FC236}">
                  <a16:creationId xmlns:a16="http://schemas.microsoft.com/office/drawing/2014/main" id="{69043EA0-72A4-BF51-9A3F-7B37460A0DFA}"/>
                </a:ext>
              </a:extLst>
            </p:cNvPr>
            <p:cNvSpPr/>
            <p:nvPr/>
          </p:nvSpPr>
          <p:spPr>
            <a:xfrm>
              <a:off x="1521591" y="1817824"/>
              <a:ext cx="150225" cy="439173"/>
            </a:xfrm>
            <a:custGeom>
              <a:avLst/>
              <a:gdLst/>
              <a:ahLst/>
              <a:cxnLst/>
              <a:rect l="l" t="t" r="r" b="b"/>
              <a:pathLst>
                <a:path w="2197" h="6423" extrusionOk="0">
                  <a:moveTo>
                    <a:pt x="816" y="6423"/>
                  </a:moveTo>
                  <a:lnTo>
                    <a:pt x="2196" y="6242"/>
                  </a:lnTo>
                  <a:lnTo>
                    <a:pt x="1379" y="0"/>
                  </a:lnTo>
                  <a:lnTo>
                    <a:pt x="0" y="18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223;p30">
              <a:extLst>
                <a:ext uri="{FF2B5EF4-FFF2-40B4-BE49-F238E27FC236}">
                  <a16:creationId xmlns:a16="http://schemas.microsoft.com/office/drawing/2014/main" id="{6546F5BC-E796-4A8A-09AE-0EB625005EB2}"/>
                </a:ext>
              </a:extLst>
            </p:cNvPr>
            <p:cNvSpPr/>
            <p:nvPr/>
          </p:nvSpPr>
          <p:spPr>
            <a:xfrm>
              <a:off x="1497795" y="2225760"/>
              <a:ext cx="1140810" cy="53059"/>
            </a:xfrm>
            <a:custGeom>
              <a:avLst/>
              <a:gdLst/>
              <a:ahLst/>
              <a:cxnLst/>
              <a:rect l="l" t="t" r="r" b="b"/>
              <a:pathLst>
                <a:path w="16684" h="776" extrusionOk="0">
                  <a:moveTo>
                    <a:pt x="16683" y="776"/>
                  </a:moveTo>
                  <a:lnTo>
                    <a:pt x="1" y="776"/>
                  </a:lnTo>
                  <a:lnTo>
                    <a:pt x="1" y="1"/>
                  </a:lnTo>
                  <a:lnTo>
                    <a:pt x="1668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224;p30">
              <a:extLst>
                <a:ext uri="{FF2B5EF4-FFF2-40B4-BE49-F238E27FC236}">
                  <a16:creationId xmlns:a16="http://schemas.microsoft.com/office/drawing/2014/main" id="{7B6B0AA6-9006-7E25-58A8-CD4E9AD87983}"/>
                </a:ext>
              </a:extLst>
            </p:cNvPr>
            <p:cNvSpPr/>
            <p:nvPr/>
          </p:nvSpPr>
          <p:spPr>
            <a:xfrm>
              <a:off x="2393536" y="1373169"/>
              <a:ext cx="48685" cy="583581"/>
            </a:xfrm>
            <a:custGeom>
              <a:avLst/>
              <a:gdLst/>
              <a:ahLst/>
              <a:cxnLst/>
              <a:rect l="l" t="t" r="r" b="b"/>
              <a:pathLst>
                <a:path w="712" h="8535" extrusionOk="0">
                  <a:moveTo>
                    <a:pt x="237" y="8535"/>
                  </a:moveTo>
                  <a:cubicBezTo>
                    <a:pt x="237" y="8535"/>
                    <a:pt x="0" y="1367"/>
                    <a:pt x="237" y="683"/>
                  </a:cubicBezTo>
                  <a:cubicBezTo>
                    <a:pt x="473" y="1"/>
                    <a:pt x="526" y="1493"/>
                    <a:pt x="617" y="4332"/>
                  </a:cubicBezTo>
                  <a:cubicBezTo>
                    <a:pt x="707" y="7171"/>
                    <a:pt x="711" y="8535"/>
                    <a:pt x="711" y="8535"/>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25;p30">
              <a:extLst>
                <a:ext uri="{FF2B5EF4-FFF2-40B4-BE49-F238E27FC236}">
                  <a16:creationId xmlns:a16="http://schemas.microsoft.com/office/drawing/2014/main" id="{838AF221-9009-F945-5C3D-CB64D512ED1C}"/>
                </a:ext>
              </a:extLst>
            </p:cNvPr>
            <p:cNvSpPr/>
            <p:nvPr/>
          </p:nvSpPr>
          <p:spPr>
            <a:xfrm>
              <a:off x="2318321" y="1558812"/>
              <a:ext cx="72685" cy="397943"/>
            </a:xfrm>
            <a:custGeom>
              <a:avLst/>
              <a:gdLst/>
              <a:ahLst/>
              <a:cxnLst/>
              <a:rect l="l" t="t" r="r" b="b"/>
              <a:pathLst>
                <a:path w="1063" h="5820" extrusionOk="0">
                  <a:moveTo>
                    <a:pt x="740" y="5820"/>
                  </a:moveTo>
                  <a:cubicBezTo>
                    <a:pt x="1" y="1374"/>
                    <a:pt x="374" y="1"/>
                    <a:pt x="1063" y="5820"/>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226;p30">
              <a:extLst>
                <a:ext uri="{FF2B5EF4-FFF2-40B4-BE49-F238E27FC236}">
                  <a16:creationId xmlns:a16="http://schemas.microsoft.com/office/drawing/2014/main" id="{C8822520-5CBF-9441-5960-B3BA52289D5D}"/>
                </a:ext>
              </a:extLst>
            </p:cNvPr>
            <p:cNvSpPr/>
            <p:nvPr/>
          </p:nvSpPr>
          <p:spPr>
            <a:xfrm>
              <a:off x="2418493" y="1525239"/>
              <a:ext cx="51693" cy="431515"/>
            </a:xfrm>
            <a:custGeom>
              <a:avLst/>
              <a:gdLst/>
              <a:ahLst/>
              <a:cxnLst/>
              <a:rect l="l" t="t" r="r" b="b"/>
              <a:pathLst>
                <a:path w="756" h="6311" extrusionOk="0">
                  <a:moveTo>
                    <a:pt x="521" y="6311"/>
                  </a:moveTo>
                  <a:cubicBezTo>
                    <a:pt x="756" y="801"/>
                    <a:pt x="699" y="0"/>
                    <a:pt x="240" y="1817"/>
                  </a:cubicBezTo>
                  <a:cubicBezTo>
                    <a:pt x="0" y="2768"/>
                    <a:pt x="345" y="6311"/>
                    <a:pt x="345" y="6311"/>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227;p30">
              <a:extLst>
                <a:ext uri="{FF2B5EF4-FFF2-40B4-BE49-F238E27FC236}">
                  <a16:creationId xmlns:a16="http://schemas.microsoft.com/office/drawing/2014/main" id="{2D40D6C8-14D7-2C2D-BADE-94BA2CADA9D7}"/>
                </a:ext>
              </a:extLst>
            </p:cNvPr>
            <p:cNvSpPr/>
            <p:nvPr/>
          </p:nvSpPr>
          <p:spPr>
            <a:xfrm>
              <a:off x="2341090" y="1551701"/>
              <a:ext cx="76993" cy="405054"/>
            </a:xfrm>
            <a:custGeom>
              <a:avLst/>
              <a:gdLst/>
              <a:ahLst/>
              <a:cxnLst/>
              <a:rect l="l" t="t" r="r" b="b"/>
              <a:pathLst>
                <a:path w="1126" h="5924" extrusionOk="0">
                  <a:moveTo>
                    <a:pt x="674" y="5924"/>
                  </a:moveTo>
                  <a:cubicBezTo>
                    <a:pt x="0" y="541"/>
                    <a:pt x="534" y="1"/>
                    <a:pt x="586" y="66"/>
                  </a:cubicBezTo>
                  <a:cubicBezTo>
                    <a:pt x="657" y="154"/>
                    <a:pt x="1125" y="5924"/>
                    <a:pt x="1125" y="5924"/>
                  </a:cubicBezTo>
                  <a:close/>
                </a:path>
              </a:pathLst>
            </a:custGeom>
            <a:solidFill>
              <a:srgbClr val="2D55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228;p30">
              <a:extLst>
                <a:ext uri="{FF2B5EF4-FFF2-40B4-BE49-F238E27FC236}">
                  <a16:creationId xmlns:a16="http://schemas.microsoft.com/office/drawing/2014/main" id="{84CC1820-956A-9369-FBFF-0C778397F398}"/>
                </a:ext>
              </a:extLst>
            </p:cNvPr>
            <p:cNvSpPr/>
            <p:nvPr/>
          </p:nvSpPr>
          <p:spPr>
            <a:xfrm>
              <a:off x="2282696" y="1956697"/>
              <a:ext cx="273784" cy="270423"/>
            </a:xfrm>
            <a:custGeom>
              <a:avLst/>
              <a:gdLst/>
              <a:ahLst/>
              <a:cxnLst/>
              <a:rect l="l" t="t" r="r" b="b"/>
              <a:pathLst>
                <a:path w="4004" h="3955" extrusionOk="0">
                  <a:moveTo>
                    <a:pt x="3588" y="3955"/>
                  </a:moveTo>
                  <a:lnTo>
                    <a:pt x="334" y="3955"/>
                  </a:lnTo>
                  <a:cubicBezTo>
                    <a:pt x="78" y="3390"/>
                    <a:pt x="0" y="2972"/>
                    <a:pt x="24" y="2631"/>
                  </a:cubicBezTo>
                  <a:cubicBezTo>
                    <a:pt x="34" y="2488"/>
                    <a:pt x="63" y="2359"/>
                    <a:pt x="104" y="2240"/>
                  </a:cubicBezTo>
                  <a:cubicBezTo>
                    <a:pt x="349" y="1523"/>
                    <a:pt x="1048" y="1129"/>
                    <a:pt x="1048" y="1"/>
                  </a:cubicBezTo>
                  <a:lnTo>
                    <a:pt x="2813" y="1"/>
                  </a:lnTo>
                  <a:cubicBezTo>
                    <a:pt x="2813" y="895"/>
                    <a:pt x="3660" y="1408"/>
                    <a:pt x="3915" y="2235"/>
                  </a:cubicBezTo>
                  <a:cubicBezTo>
                    <a:pt x="3953" y="2358"/>
                    <a:pt x="3979" y="2489"/>
                    <a:pt x="3985" y="2630"/>
                  </a:cubicBezTo>
                  <a:cubicBezTo>
                    <a:pt x="4004" y="2995"/>
                    <a:pt x="3900" y="3423"/>
                    <a:pt x="3588" y="395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229;p30">
              <a:extLst>
                <a:ext uri="{FF2B5EF4-FFF2-40B4-BE49-F238E27FC236}">
                  <a16:creationId xmlns:a16="http://schemas.microsoft.com/office/drawing/2014/main" id="{000C0187-D506-EBF4-7402-01A7E3EF447A}"/>
                </a:ext>
              </a:extLst>
            </p:cNvPr>
            <p:cNvSpPr/>
            <p:nvPr/>
          </p:nvSpPr>
          <p:spPr>
            <a:xfrm>
              <a:off x="2435246" y="1372075"/>
              <a:ext cx="108447" cy="584675"/>
            </a:xfrm>
            <a:custGeom>
              <a:avLst/>
              <a:gdLst/>
              <a:ahLst/>
              <a:cxnLst/>
              <a:rect l="l" t="t" r="r" b="b"/>
              <a:pathLst>
                <a:path w="1586" h="8551" extrusionOk="0">
                  <a:moveTo>
                    <a:pt x="444" y="8551"/>
                  </a:moveTo>
                  <a:cubicBezTo>
                    <a:pt x="1585" y="2271"/>
                    <a:pt x="1585" y="1"/>
                    <a:pt x="793" y="3521"/>
                  </a:cubicBezTo>
                  <a:cubicBezTo>
                    <a:pt x="1" y="7042"/>
                    <a:pt x="177" y="8551"/>
                    <a:pt x="177" y="855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230;p30">
              <a:extLst>
                <a:ext uri="{FF2B5EF4-FFF2-40B4-BE49-F238E27FC236}">
                  <a16:creationId xmlns:a16="http://schemas.microsoft.com/office/drawing/2014/main" id="{CFFE21A4-B204-222B-B6E7-4D24A53CAE18}"/>
                </a:ext>
              </a:extLst>
            </p:cNvPr>
            <p:cNvSpPr/>
            <p:nvPr/>
          </p:nvSpPr>
          <p:spPr>
            <a:xfrm>
              <a:off x="2294184" y="1768866"/>
              <a:ext cx="94566" cy="187894"/>
            </a:xfrm>
            <a:custGeom>
              <a:avLst/>
              <a:gdLst/>
              <a:ahLst/>
              <a:cxnLst/>
              <a:rect l="l" t="t" r="r" b="b"/>
              <a:pathLst>
                <a:path w="1383" h="2748" extrusionOk="0">
                  <a:moveTo>
                    <a:pt x="1037" y="2748"/>
                  </a:moveTo>
                  <a:cubicBezTo>
                    <a:pt x="262" y="714"/>
                    <a:pt x="0" y="1"/>
                    <a:pt x="691" y="547"/>
                  </a:cubicBezTo>
                  <a:cubicBezTo>
                    <a:pt x="1383" y="1092"/>
                    <a:pt x="1229" y="2748"/>
                    <a:pt x="1229" y="2748"/>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231;p30">
              <a:extLst>
                <a:ext uri="{FF2B5EF4-FFF2-40B4-BE49-F238E27FC236}">
                  <a16:creationId xmlns:a16="http://schemas.microsoft.com/office/drawing/2014/main" id="{3A0B67A6-B251-24A0-C45E-071E29BEBED4}"/>
                </a:ext>
              </a:extLst>
            </p:cNvPr>
            <p:cNvSpPr/>
            <p:nvPr/>
          </p:nvSpPr>
          <p:spPr>
            <a:xfrm>
              <a:off x="2442152" y="1761139"/>
              <a:ext cx="126635" cy="195621"/>
            </a:xfrm>
            <a:custGeom>
              <a:avLst/>
              <a:gdLst/>
              <a:ahLst/>
              <a:cxnLst/>
              <a:rect l="l" t="t" r="r" b="b"/>
              <a:pathLst>
                <a:path w="1852" h="2861" extrusionOk="0">
                  <a:moveTo>
                    <a:pt x="343" y="2861"/>
                  </a:moveTo>
                  <a:cubicBezTo>
                    <a:pt x="1851" y="1"/>
                    <a:pt x="931" y="278"/>
                    <a:pt x="0" y="2861"/>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32;p30">
              <a:extLst>
                <a:ext uri="{FF2B5EF4-FFF2-40B4-BE49-F238E27FC236}">
                  <a16:creationId xmlns:a16="http://schemas.microsoft.com/office/drawing/2014/main" id="{6EDA6C45-0858-3DDD-E0C9-7D364875C736}"/>
                </a:ext>
              </a:extLst>
            </p:cNvPr>
            <p:cNvSpPr/>
            <p:nvPr/>
          </p:nvSpPr>
          <p:spPr>
            <a:xfrm>
              <a:off x="2284337" y="2069656"/>
              <a:ext cx="270912" cy="68238"/>
            </a:xfrm>
            <a:custGeom>
              <a:avLst/>
              <a:gdLst/>
              <a:ahLst/>
              <a:cxnLst/>
              <a:rect l="l" t="t" r="r" b="b"/>
              <a:pathLst>
                <a:path w="3962" h="998" extrusionOk="0">
                  <a:moveTo>
                    <a:pt x="3961" y="978"/>
                  </a:moveTo>
                  <a:cubicBezTo>
                    <a:pt x="3913" y="991"/>
                    <a:pt x="3861" y="997"/>
                    <a:pt x="3803" y="997"/>
                  </a:cubicBezTo>
                  <a:cubicBezTo>
                    <a:pt x="3476" y="997"/>
                    <a:pt x="3310" y="779"/>
                    <a:pt x="3188" y="619"/>
                  </a:cubicBezTo>
                  <a:cubicBezTo>
                    <a:pt x="3069" y="464"/>
                    <a:pt x="3008" y="400"/>
                    <a:pt x="2890" y="400"/>
                  </a:cubicBezTo>
                  <a:cubicBezTo>
                    <a:pt x="2773" y="400"/>
                    <a:pt x="2712" y="464"/>
                    <a:pt x="2593" y="619"/>
                  </a:cubicBezTo>
                  <a:cubicBezTo>
                    <a:pt x="2472" y="779"/>
                    <a:pt x="2305" y="997"/>
                    <a:pt x="1978" y="997"/>
                  </a:cubicBezTo>
                  <a:cubicBezTo>
                    <a:pt x="1652" y="997"/>
                    <a:pt x="1487" y="779"/>
                    <a:pt x="1364" y="619"/>
                  </a:cubicBezTo>
                  <a:cubicBezTo>
                    <a:pt x="1245" y="464"/>
                    <a:pt x="1185" y="400"/>
                    <a:pt x="1067" y="400"/>
                  </a:cubicBezTo>
                  <a:cubicBezTo>
                    <a:pt x="950" y="400"/>
                    <a:pt x="889" y="464"/>
                    <a:pt x="771" y="619"/>
                  </a:cubicBezTo>
                  <a:cubicBezTo>
                    <a:pt x="649" y="779"/>
                    <a:pt x="483" y="997"/>
                    <a:pt x="156" y="997"/>
                  </a:cubicBezTo>
                  <a:cubicBezTo>
                    <a:pt x="100" y="997"/>
                    <a:pt x="47" y="991"/>
                    <a:pt x="0" y="979"/>
                  </a:cubicBezTo>
                  <a:cubicBezTo>
                    <a:pt x="10" y="836"/>
                    <a:pt x="39" y="707"/>
                    <a:pt x="80" y="588"/>
                  </a:cubicBezTo>
                  <a:cubicBezTo>
                    <a:pt x="103" y="595"/>
                    <a:pt x="127" y="599"/>
                    <a:pt x="156" y="599"/>
                  </a:cubicBezTo>
                  <a:cubicBezTo>
                    <a:pt x="272" y="599"/>
                    <a:pt x="334" y="534"/>
                    <a:pt x="452" y="378"/>
                  </a:cubicBezTo>
                  <a:cubicBezTo>
                    <a:pt x="574" y="219"/>
                    <a:pt x="740" y="1"/>
                    <a:pt x="1067" y="1"/>
                  </a:cubicBezTo>
                  <a:cubicBezTo>
                    <a:pt x="1394" y="1"/>
                    <a:pt x="1560" y="219"/>
                    <a:pt x="1682" y="378"/>
                  </a:cubicBezTo>
                  <a:cubicBezTo>
                    <a:pt x="1801" y="534"/>
                    <a:pt x="1861" y="599"/>
                    <a:pt x="1978" y="599"/>
                  </a:cubicBezTo>
                  <a:cubicBezTo>
                    <a:pt x="2096" y="599"/>
                    <a:pt x="2158" y="534"/>
                    <a:pt x="2276" y="378"/>
                  </a:cubicBezTo>
                  <a:cubicBezTo>
                    <a:pt x="2398" y="219"/>
                    <a:pt x="2563" y="1"/>
                    <a:pt x="2890" y="1"/>
                  </a:cubicBezTo>
                  <a:cubicBezTo>
                    <a:pt x="3217" y="1"/>
                    <a:pt x="3384" y="219"/>
                    <a:pt x="3505" y="378"/>
                  </a:cubicBezTo>
                  <a:cubicBezTo>
                    <a:pt x="3624" y="534"/>
                    <a:pt x="3685" y="599"/>
                    <a:pt x="3803" y="599"/>
                  </a:cubicBezTo>
                  <a:cubicBezTo>
                    <a:pt x="3836" y="599"/>
                    <a:pt x="3863" y="594"/>
                    <a:pt x="3891" y="583"/>
                  </a:cubicBezTo>
                  <a:cubicBezTo>
                    <a:pt x="3929" y="706"/>
                    <a:pt x="3955" y="837"/>
                    <a:pt x="3961" y="978"/>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233;p30">
              <a:extLst>
                <a:ext uri="{FF2B5EF4-FFF2-40B4-BE49-F238E27FC236}">
                  <a16:creationId xmlns:a16="http://schemas.microsoft.com/office/drawing/2014/main" id="{6A6720B0-8534-CCBF-8106-83E2AB28ED4F}"/>
                </a:ext>
              </a:extLst>
            </p:cNvPr>
            <p:cNvSpPr/>
            <p:nvPr/>
          </p:nvSpPr>
          <p:spPr>
            <a:xfrm>
              <a:off x="1054575" y="3719796"/>
              <a:ext cx="226261" cy="852431"/>
            </a:xfrm>
            <a:custGeom>
              <a:avLst/>
              <a:gdLst/>
              <a:ahLst/>
              <a:cxnLst/>
              <a:rect l="l" t="t" r="r" b="b"/>
              <a:pathLst>
                <a:path w="3309" h="12467" extrusionOk="0">
                  <a:moveTo>
                    <a:pt x="3308" y="0"/>
                  </a:moveTo>
                  <a:lnTo>
                    <a:pt x="696"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234;p30">
              <a:extLst>
                <a:ext uri="{FF2B5EF4-FFF2-40B4-BE49-F238E27FC236}">
                  <a16:creationId xmlns:a16="http://schemas.microsoft.com/office/drawing/2014/main" id="{F445E1CD-F893-CC56-7C4B-C7612B78C86F}"/>
                </a:ext>
              </a:extLst>
            </p:cNvPr>
            <p:cNvSpPr/>
            <p:nvPr/>
          </p:nvSpPr>
          <p:spPr>
            <a:xfrm>
              <a:off x="1831954" y="3719796"/>
              <a:ext cx="226330" cy="852431"/>
            </a:xfrm>
            <a:custGeom>
              <a:avLst/>
              <a:gdLst/>
              <a:ahLst/>
              <a:cxnLst/>
              <a:rect l="l" t="t" r="r" b="b"/>
              <a:pathLst>
                <a:path w="3310" h="12467" extrusionOk="0">
                  <a:moveTo>
                    <a:pt x="3309" y="0"/>
                  </a:moveTo>
                  <a:lnTo>
                    <a:pt x="697" y="12466"/>
                  </a:lnTo>
                  <a:lnTo>
                    <a:pt x="1" y="12466"/>
                  </a:lnTo>
                  <a:lnTo>
                    <a:pt x="1918"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235;p30">
              <a:extLst>
                <a:ext uri="{FF2B5EF4-FFF2-40B4-BE49-F238E27FC236}">
                  <a16:creationId xmlns:a16="http://schemas.microsoft.com/office/drawing/2014/main" id="{5DC43FF7-6B95-70A3-4E5A-346263BBE22F}"/>
                </a:ext>
              </a:extLst>
            </p:cNvPr>
            <p:cNvSpPr/>
            <p:nvPr/>
          </p:nvSpPr>
          <p:spPr>
            <a:xfrm>
              <a:off x="1119396" y="3238901"/>
              <a:ext cx="1119340" cy="506385"/>
            </a:xfrm>
            <a:custGeom>
              <a:avLst/>
              <a:gdLst/>
              <a:ahLst/>
              <a:cxnLst/>
              <a:rect l="l" t="t" r="r" b="b"/>
              <a:pathLst>
                <a:path w="16370" h="7406" extrusionOk="0">
                  <a:moveTo>
                    <a:pt x="14299" y="7381"/>
                  </a:moveTo>
                  <a:lnTo>
                    <a:pt x="1906" y="7090"/>
                  </a:lnTo>
                  <a:cubicBezTo>
                    <a:pt x="842" y="7065"/>
                    <a:pt x="1" y="6184"/>
                    <a:pt x="26" y="5121"/>
                  </a:cubicBezTo>
                  <a:lnTo>
                    <a:pt x="146" y="0"/>
                  </a:lnTo>
                  <a:lnTo>
                    <a:pt x="14464" y="335"/>
                  </a:lnTo>
                  <a:cubicBezTo>
                    <a:pt x="15527" y="360"/>
                    <a:pt x="16370" y="1243"/>
                    <a:pt x="16345" y="2306"/>
                  </a:cubicBezTo>
                  <a:lnTo>
                    <a:pt x="16269" y="5501"/>
                  </a:lnTo>
                  <a:cubicBezTo>
                    <a:pt x="16244" y="6564"/>
                    <a:pt x="15363" y="7406"/>
                    <a:pt x="14299" y="73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236;p30">
              <a:extLst>
                <a:ext uri="{FF2B5EF4-FFF2-40B4-BE49-F238E27FC236}">
                  <a16:creationId xmlns:a16="http://schemas.microsoft.com/office/drawing/2014/main" id="{6016E288-BCDB-180C-8EDA-AE0485DF25D7}"/>
                </a:ext>
              </a:extLst>
            </p:cNvPr>
            <p:cNvSpPr/>
            <p:nvPr/>
          </p:nvSpPr>
          <p:spPr>
            <a:xfrm>
              <a:off x="1116456" y="2708501"/>
              <a:ext cx="661005" cy="976053"/>
            </a:xfrm>
            <a:custGeom>
              <a:avLst/>
              <a:gdLst/>
              <a:ahLst/>
              <a:cxnLst/>
              <a:rect l="l" t="t" r="r" b="b"/>
              <a:pathLst>
                <a:path w="9667" h="14275" extrusionOk="0">
                  <a:moveTo>
                    <a:pt x="9356" y="14275"/>
                  </a:moveTo>
                  <a:lnTo>
                    <a:pt x="1979" y="14102"/>
                  </a:lnTo>
                  <a:cubicBezTo>
                    <a:pt x="875" y="14076"/>
                    <a:pt x="0" y="13160"/>
                    <a:pt x="25" y="12054"/>
                  </a:cubicBezTo>
                  <a:lnTo>
                    <a:pt x="267" y="1775"/>
                  </a:lnTo>
                  <a:cubicBezTo>
                    <a:pt x="289" y="784"/>
                    <a:pt x="1111" y="1"/>
                    <a:pt x="2102" y="24"/>
                  </a:cubicBezTo>
                  <a:lnTo>
                    <a:pt x="7893" y="160"/>
                  </a:lnTo>
                  <a:cubicBezTo>
                    <a:pt x="8883" y="183"/>
                    <a:pt x="9667" y="1005"/>
                    <a:pt x="9644" y="199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237;p30">
              <a:extLst>
                <a:ext uri="{FF2B5EF4-FFF2-40B4-BE49-F238E27FC236}">
                  <a16:creationId xmlns:a16="http://schemas.microsoft.com/office/drawing/2014/main" id="{FA98BA0C-9782-7EEC-E9E6-9F13E8C570CD}"/>
                </a:ext>
              </a:extLst>
            </p:cNvPr>
            <p:cNvSpPr/>
            <p:nvPr/>
          </p:nvSpPr>
          <p:spPr>
            <a:xfrm>
              <a:off x="1214646" y="2711784"/>
              <a:ext cx="519532" cy="972771"/>
            </a:xfrm>
            <a:custGeom>
              <a:avLst/>
              <a:gdLst/>
              <a:ahLst/>
              <a:cxnLst/>
              <a:rect l="l" t="t" r="r" b="b"/>
              <a:pathLst>
                <a:path w="7598" h="14227" extrusionOk="0">
                  <a:moveTo>
                    <a:pt x="7287" y="14227"/>
                  </a:moveTo>
                  <a:lnTo>
                    <a:pt x="1979" y="14102"/>
                  </a:lnTo>
                  <a:cubicBezTo>
                    <a:pt x="875" y="14077"/>
                    <a:pt x="0" y="13160"/>
                    <a:pt x="25" y="12056"/>
                  </a:cubicBezTo>
                  <a:lnTo>
                    <a:pt x="266" y="1775"/>
                  </a:lnTo>
                  <a:cubicBezTo>
                    <a:pt x="289" y="785"/>
                    <a:pt x="1111" y="1"/>
                    <a:pt x="2102" y="24"/>
                  </a:cubicBezTo>
                  <a:lnTo>
                    <a:pt x="5823" y="112"/>
                  </a:lnTo>
                  <a:cubicBezTo>
                    <a:pt x="6813" y="135"/>
                    <a:pt x="7598" y="957"/>
                    <a:pt x="7575" y="1947"/>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238;p30">
              <a:extLst>
                <a:ext uri="{FF2B5EF4-FFF2-40B4-BE49-F238E27FC236}">
                  <a16:creationId xmlns:a16="http://schemas.microsoft.com/office/drawing/2014/main" id="{A0EB2040-C4B1-7EAC-8433-CEC63B6BE3F5}"/>
                </a:ext>
              </a:extLst>
            </p:cNvPr>
            <p:cNvSpPr/>
            <p:nvPr/>
          </p:nvSpPr>
          <p:spPr>
            <a:xfrm>
              <a:off x="1591062" y="2724707"/>
              <a:ext cx="506335" cy="655033"/>
            </a:xfrm>
            <a:custGeom>
              <a:avLst/>
              <a:gdLst/>
              <a:ahLst/>
              <a:cxnLst/>
              <a:rect l="l" t="t" r="r" b="b"/>
              <a:pathLst>
                <a:path w="7405" h="9580" extrusionOk="0">
                  <a:moveTo>
                    <a:pt x="148" y="1956"/>
                  </a:moveTo>
                  <a:cubicBezTo>
                    <a:pt x="652" y="4828"/>
                    <a:pt x="2764" y="6889"/>
                    <a:pt x="4508" y="8965"/>
                  </a:cubicBezTo>
                  <a:cubicBezTo>
                    <a:pt x="4865" y="9389"/>
                    <a:pt x="5428" y="9579"/>
                    <a:pt x="5969" y="9453"/>
                  </a:cubicBezTo>
                  <a:cubicBezTo>
                    <a:pt x="6930" y="9230"/>
                    <a:pt x="7405" y="8144"/>
                    <a:pt x="6914" y="7288"/>
                  </a:cubicBezTo>
                  <a:lnTo>
                    <a:pt x="3177" y="862"/>
                  </a:lnTo>
                  <a:cubicBezTo>
                    <a:pt x="2988" y="530"/>
                    <a:pt x="2696" y="286"/>
                    <a:pt x="2357" y="152"/>
                  </a:cubicBezTo>
                  <a:cubicBezTo>
                    <a:pt x="2045" y="29"/>
                    <a:pt x="1695" y="0"/>
                    <a:pt x="1351" y="88"/>
                  </a:cubicBezTo>
                  <a:cubicBezTo>
                    <a:pt x="524" y="300"/>
                    <a:pt x="1" y="1115"/>
                    <a:pt x="148"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39;p30">
              <a:extLst>
                <a:ext uri="{FF2B5EF4-FFF2-40B4-BE49-F238E27FC236}">
                  <a16:creationId xmlns:a16="http://schemas.microsoft.com/office/drawing/2014/main" id="{1FCCD874-D041-CE25-151E-B471E58FB3F4}"/>
                </a:ext>
              </a:extLst>
            </p:cNvPr>
            <p:cNvSpPr/>
            <p:nvPr/>
          </p:nvSpPr>
          <p:spPr>
            <a:xfrm>
              <a:off x="1619848" y="2581526"/>
              <a:ext cx="129507" cy="130049"/>
            </a:xfrm>
            <a:custGeom>
              <a:avLst/>
              <a:gdLst/>
              <a:ahLst/>
              <a:cxnLst/>
              <a:rect l="l" t="t" r="r" b="b"/>
              <a:pathLst>
                <a:path w="1894" h="1902" extrusionOk="0">
                  <a:moveTo>
                    <a:pt x="1356" y="1901"/>
                  </a:moveTo>
                  <a:lnTo>
                    <a:pt x="1523" y="1739"/>
                  </a:lnTo>
                  <a:cubicBezTo>
                    <a:pt x="1893" y="1378"/>
                    <a:pt x="1845" y="768"/>
                    <a:pt x="1422" y="470"/>
                  </a:cubicBezTo>
                  <a:lnTo>
                    <a:pt x="758" y="0"/>
                  </a:lnTo>
                  <a:lnTo>
                    <a:pt x="0" y="138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240;p30">
              <a:extLst>
                <a:ext uri="{FF2B5EF4-FFF2-40B4-BE49-F238E27FC236}">
                  <a16:creationId xmlns:a16="http://schemas.microsoft.com/office/drawing/2014/main" id="{5FEC1C8A-33AC-39B5-2C0F-60D0CD2BCEC9}"/>
                </a:ext>
              </a:extLst>
            </p:cNvPr>
            <p:cNvSpPr/>
            <p:nvPr/>
          </p:nvSpPr>
          <p:spPr>
            <a:xfrm>
              <a:off x="1286989" y="3311859"/>
              <a:ext cx="524455" cy="379960"/>
            </a:xfrm>
            <a:custGeom>
              <a:avLst/>
              <a:gdLst/>
              <a:ahLst/>
              <a:cxnLst/>
              <a:rect l="l" t="t" r="r" b="b"/>
              <a:pathLst>
                <a:path w="7670" h="5557" extrusionOk="0">
                  <a:moveTo>
                    <a:pt x="3419" y="5454"/>
                  </a:moveTo>
                  <a:cubicBezTo>
                    <a:pt x="3448" y="5457"/>
                    <a:pt x="3477" y="5459"/>
                    <a:pt x="3507" y="5460"/>
                  </a:cubicBezTo>
                  <a:lnTo>
                    <a:pt x="7669" y="5557"/>
                  </a:lnTo>
                  <a:lnTo>
                    <a:pt x="7318" y="1664"/>
                  </a:lnTo>
                  <a:lnTo>
                    <a:pt x="7238" y="461"/>
                  </a:ln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241;p30">
              <a:extLst>
                <a:ext uri="{FF2B5EF4-FFF2-40B4-BE49-F238E27FC236}">
                  <a16:creationId xmlns:a16="http://schemas.microsoft.com/office/drawing/2014/main" id="{BE4EDE2F-19F4-18F6-E88E-7FFC1C8917EA}"/>
                </a:ext>
              </a:extLst>
            </p:cNvPr>
            <p:cNvSpPr/>
            <p:nvPr/>
          </p:nvSpPr>
          <p:spPr>
            <a:xfrm>
              <a:off x="1989495" y="3482050"/>
              <a:ext cx="283835" cy="920328"/>
            </a:xfrm>
            <a:custGeom>
              <a:avLst/>
              <a:gdLst/>
              <a:ahLst/>
              <a:cxnLst/>
              <a:rect l="l" t="t" r="r" b="b"/>
              <a:pathLst>
                <a:path w="4151" h="13460" extrusionOk="0">
                  <a:moveTo>
                    <a:pt x="4115" y="2349"/>
                  </a:moveTo>
                  <a:lnTo>
                    <a:pt x="3816" y="13459"/>
                  </a:lnTo>
                  <a:lnTo>
                    <a:pt x="1727" y="13302"/>
                  </a:lnTo>
                  <a:cubicBezTo>
                    <a:pt x="2111" y="10976"/>
                    <a:pt x="0" y="3300"/>
                    <a:pt x="1744" y="112"/>
                  </a:cubicBezTo>
                  <a:cubicBezTo>
                    <a:pt x="3043" y="1"/>
                    <a:pt x="4150" y="1046"/>
                    <a:pt x="4115" y="2349"/>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242;p30">
              <a:extLst>
                <a:ext uri="{FF2B5EF4-FFF2-40B4-BE49-F238E27FC236}">
                  <a16:creationId xmlns:a16="http://schemas.microsoft.com/office/drawing/2014/main" id="{A7DBF1F3-0D32-3FE5-5C06-21C5B1BBF5B5}"/>
                </a:ext>
              </a:extLst>
            </p:cNvPr>
            <p:cNvSpPr/>
            <p:nvPr/>
          </p:nvSpPr>
          <p:spPr>
            <a:xfrm>
              <a:off x="2047000" y="4313308"/>
              <a:ext cx="474608" cy="276987"/>
            </a:xfrm>
            <a:custGeom>
              <a:avLst/>
              <a:gdLst/>
              <a:ahLst/>
              <a:cxnLst/>
              <a:rect l="l" t="t" r="r" b="b"/>
              <a:pathLst>
                <a:path w="6941" h="4051" extrusionOk="0">
                  <a:moveTo>
                    <a:pt x="972" y="380"/>
                  </a:moveTo>
                  <a:cubicBezTo>
                    <a:pt x="863" y="1441"/>
                    <a:pt x="165" y="1819"/>
                    <a:pt x="88" y="2660"/>
                  </a:cubicBezTo>
                  <a:cubicBezTo>
                    <a:pt x="1" y="3589"/>
                    <a:pt x="1232" y="3638"/>
                    <a:pt x="2768" y="3754"/>
                  </a:cubicBezTo>
                  <a:cubicBezTo>
                    <a:pt x="4306" y="3870"/>
                    <a:pt x="6699" y="4051"/>
                    <a:pt x="6699" y="4051"/>
                  </a:cubicBezTo>
                  <a:cubicBezTo>
                    <a:pt x="6699" y="4051"/>
                    <a:pt x="6941" y="3207"/>
                    <a:pt x="5849" y="3095"/>
                  </a:cubicBezTo>
                  <a:cubicBezTo>
                    <a:pt x="5849" y="3095"/>
                    <a:pt x="5076" y="2394"/>
                    <a:pt x="3355" y="1534"/>
                  </a:cubicBezTo>
                  <a:cubicBezTo>
                    <a:pt x="3355" y="1534"/>
                    <a:pt x="2975" y="1302"/>
                    <a:pt x="3011" y="0"/>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243;p30">
              <a:extLst>
                <a:ext uri="{FF2B5EF4-FFF2-40B4-BE49-F238E27FC236}">
                  <a16:creationId xmlns:a16="http://schemas.microsoft.com/office/drawing/2014/main" id="{86304269-A494-9864-CBFA-FF43FEC8841D}"/>
                </a:ext>
              </a:extLst>
            </p:cNvPr>
            <p:cNvSpPr/>
            <p:nvPr/>
          </p:nvSpPr>
          <p:spPr>
            <a:xfrm>
              <a:off x="2012401" y="4366437"/>
              <a:ext cx="513036" cy="206971"/>
            </a:xfrm>
            <a:custGeom>
              <a:avLst/>
              <a:gdLst/>
              <a:ahLst/>
              <a:cxnLst/>
              <a:rect l="l" t="t" r="r" b="b"/>
              <a:pathLst>
                <a:path w="7503" h="3027" extrusionOk="0">
                  <a:moveTo>
                    <a:pt x="7207" y="2972"/>
                  </a:moveTo>
                  <a:lnTo>
                    <a:pt x="39" y="3027"/>
                  </a:lnTo>
                  <a:cubicBezTo>
                    <a:pt x="39" y="3027"/>
                    <a:pt x="0" y="1236"/>
                    <a:pt x="1089" y="461"/>
                  </a:cubicBezTo>
                  <a:lnTo>
                    <a:pt x="3207" y="554"/>
                  </a:lnTo>
                  <a:lnTo>
                    <a:pt x="3871" y="1"/>
                  </a:lnTo>
                  <a:lnTo>
                    <a:pt x="4693" y="1010"/>
                  </a:lnTo>
                  <a:cubicBezTo>
                    <a:pt x="4693" y="1010"/>
                    <a:pt x="7503" y="1417"/>
                    <a:pt x="7207" y="2972"/>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244;p30">
              <a:extLst>
                <a:ext uri="{FF2B5EF4-FFF2-40B4-BE49-F238E27FC236}">
                  <a16:creationId xmlns:a16="http://schemas.microsoft.com/office/drawing/2014/main" id="{65EF6B6D-430B-39FB-D5FD-9052C0AD41E4}"/>
                </a:ext>
              </a:extLst>
            </p:cNvPr>
            <p:cNvSpPr/>
            <p:nvPr/>
          </p:nvSpPr>
          <p:spPr>
            <a:xfrm>
              <a:off x="1787372" y="3425639"/>
              <a:ext cx="534165" cy="915883"/>
            </a:xfrm>
            <a:custGeom>
              <a:avLst/>
              <a:gdLst/>
              <a:ahLst/>
              <a:cxnLst/>
              <a:rect l="l" t="t" r="r" b="b"/>
              <a:pathLst>
                <a:path w="7812" h="13395" extrusionOk="0">
                  <a:moveTo>
                    <a:pt x="0" y="0"/>
                  </a:moveTo>
                  <a:lnTo>
                    <a:pt x="641" y="3900"/>
                  </a:lnTo>
                  <a:lnTo>
                    <a:pt x="3667" y="3971"/>
                  </a:lnTo>
                  <a:cubicBezTo>
                    <a:pt x="3667" y="3971"/>
                    <a:pt x="3278" y="7719"/>
                    <a:pt x="3570" y="11921"/>
                  </a:cubicBezTo>
                  <a:cubicBezTo>
                    <a:pt x="3602" y="12384"/>
                    <a:pt x="3643" y="12853"/>
                    <a:pt x="3694" y="13325"/>
                  </a:cubicBezTo>
                  <a:lnTo>
                    <a:pt x="7534" y="13395"/>
                  </a:lnTo>
                  <a:lnTo>
                    <a:pt x="7811" y="12030"/>
                  </a:lnTo>
                  <a:lnTo>
                    <a:pt x="7449" y="12012"/>
                  </a:lnTo>
                  <a:lnTo>
                    <a:pt x="7342" y="2491"/>
                  </a:lnTo>
                  <a:cubicBezTo>
                    <a:pt x="7327" y="1197"/>
                    <a:pt x="6290" y="148"/>
                    <a:pt x="4997" y="118"/>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245;p30">
              <a:extLst>
                <a:ext uri="{FF2B5EF4-FFF2-40B4-BE49-F238E27FC236}">
                  <a16:creationId xmlns:a16="http://schemas.microsoft.com/office/drawing/2014/main" id="{9C67B0BC-52A6-6EA8-4CB2-A9BBF505B118}"/>
                </a:ext>
              </a:extLst>
            </p:cNvPr>
            <p:cNvSpPr/>
            <p:nvPr/>
          </p:nvSpPr>
          <p:spPr>
            <a:xfrm>
              <a:off x="1864570" y="3595350"/>
              <a:ext cx="264142" cy="647716"/>
            </a:xfrm>
            <a:custGeom>
              <a:avLst/>
              <a:gdLst/>
              <a:ahLst/>
              <a:cxnLst/>
              <a:rect l="l" t="t" r="r" b="b"/>
              <a:pathLst>
                <a:path w="3863" h="9473" extrusionOk="0">
                  <a:moveTo>
                    <a:pt x="2538" y="1489"/>
                  </a:moveTo>
                  <a:cubicBezTo>
                    <a:pt x="2538" y="1489"/>
                    <a:pt x="2149" y="5237"/>
                    <a:pt x="2441" y="9439"/>
                  </a:cubicBezTo>
                  <a:lnTo>
                    <a:pt x="3862" y="9473"/>
                  </a:lnTo>
                  <a:lnTo>
                    <a:pt x="3441" y="96"/>
                  </a:lnTo>
                  <a:lnTo>
                    <a:pt x="1156" y="0"/>
                  </a:lnTo>
                  <a:lnTo>
                    <a:pt x="1" y="1429"/>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246;p30">
              <a:extLst>
                <a:ext uri="{FF2B5EF4-FFF2-40B4-BE49-F238E27FC236}">
                  <a16:creationId xmlns:a16="http://schemas.microsoft.com/office/drawing/2014/main" id="{3D19A774-5057-4205-7859-4C787CA8C8ED}"/>
                </a:ext>
              </a:extLst>
            </p:cNvPr>
            <p:cNvSpPr/>
            <p:nvPr/>
          </p:nvSpPr>
          <p:spPr>
            <a:xfrm>
              <a:off x="1580190" y="3467622"/>
              <a:ext cx="315084" cy="923404"/>
            </a:xfrm>
            <a:custGeom>
              <a:avLst/>
              <a:gdLst/>
              <a:ahLst/>
              <a:cxnLst/>
              <a:rect l="l" t="t" r="r" b="b"/>
              <a:pathLst>
                <a:path w="4608" h="13505" extrusionOk="0">
                  <a:moveTo>
                    <a:pt x="4348" y="2612"/>
                  </a:moveTo>
                  <a:lnTo>
                    <a:pt x="2140" y="13505"/>
                  </a:lnTo>
                  <a:lnTo>
                    <a:pt x="1" y="13332"/>
                  </a:lnTo>
                  <a:cubicBezTo>
                    <a:pt x="385" y="11007"/>
                    <a:pt x="131" y="2841"/>
                    <a:pt x="2398" y="0"/>
                  </a:cubicBezTo>
                  <a:cubicBezTo>
                    <a:pt x="3697" y="115"/>
                    <a:pt x="4608" y="1334"/>
                    <a:pt x="4348" y="2612"/>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247;p30">
              <a:extLst>
                <a:ext uri="{FF2B5EF4-FFF2-40B4-BE49-F238E27FC236}">
                  <a16:creationId xmlns:a16="http://schemas.microsoft.com/office/drawing/2014/main" id="{4DA333D1-F13E-027B-1655-559FC3574663}"/>
                </a:ext>
              </a:extLst>
            </p:cNvPr>
            <p:cNvSpPr/>
            <p:nvPr/>
          </p:nvSpPr>
          <p:spPr>
            <a:xfrm>
              <a:off x="1519744" y="4300931"/>
              <a:ext cx="474608" cy="276987"/>
            </a:xfrm>
            <a:custGeom>
              <a:avLst/>
              <a:gdLst/>
              <a:ahLst/>
              <a:cxnLst/>
              <a:rect l="l" t="t" r="r" b="b"/>
              <a:pathLst>
                <a:path w="6941" h="4051" extrusionOk="0">
                  <a:moveTo>
                    <a:pt x="972" y="380"/>
                  </a:moveTo>
                  <a:cubicBezTo>
                    <a:pt x="862" y="1441"/>
                    <a:pt x="164" y="1819"/>
                    <a:pt x="87" y="2661"/>
                  </a:cubicBezTo>
                  <a:cubicBezTo>
                    <a:pt x="1" y="3589"/>
                    <a:pt x="1231" y="3638"/>
                    <a:pt x="2767" y="3755"/>
                  </a:cubicBezTo>
                  <a:cubicBezTo>
                    <a:pt x="4305" y="3870"/>
                    <a:pt x="6699" y="4051"/>
                    <a:pt x="6699" y="4051"/>
                  </a:cubicBezTo>
                  <a:cubicBezTo>
                    <a:pt x="6699" y="4051"/>
                    <a:pt x="6940" y="3207"/>
                    <a:pt x="5849" y="3095"/>
                  </a:cubicBezTo>
                  <a:cubicBezTo>
                    <a:pt x="5849" y="3095"/>
                    <a:pt x="5076" y="2394"/>
                    <a:pt x="3354" y="1535"/>
                  </a:cubicBezTo>
                  <a:cubicBezTo>
                    <a:pt x="3354" y="1535"/>
                    <a:pt x="2974" y="1303"/>
                    <a:pt x="3010" y="1"/>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248;p30">
              <a:extLst>
                <a:ext uri="{FF2B5EF4-FFF2-40B4-BE49-F238E27FC236}">
                  <a16:creationId xmlns:a16="http://schemas.microsoft.com/office/drawing/2014/main" id="{9351725B-115E-8554-E768-BED7DF962575}"/>
                </a:ext>
              </a:extLst>
            </p:cNvPr>
            <p:cNvSpPr/>
            <p:nvPr/>
          </p:nvSpPr>
          <p:spPr>
            <a:xfrm>
              <a:off x="1488359" y="4367325"/>
              <a:ext cx="512900" cy="206151"/>
            </a:xfrm>
            <a:custGeom>
              <a:avLst/>
              <a:gdLst/>
              <a:ahLst/>
              <a:cxnLst/>
              <a:rect l="l" t="t" r="r" b="b"/>
              <a:pathLst>
                <a:path w="7501" h="3015" extrusionOk="0">
                  <a:moveTo>
                    <a:pt x="7184" y="3015"/>
                  </a:moveTo>
                  <a:lnTo>
                    <a:pt x="16" y="2977"/>
                  </a:lnTo>
                  <a:cubicBezTo>
                    <a:pt x="16" y="2977"/>
                    <a:pt x="0" y="1186"/>
                    <a:pt x="1100" y="424"/>
                  </a:cubicBezTo>
                  <a:lnTo>
                    <a:pt x="3216" y="544"/>
                  </a:lnTo>
                  <a:lnTo>
                    <a:pt x="3887" y="0"/>
                  </a:lnTo>
                  <a:lnTo>
                    <a:pt x="4697" y="1020"/>
                  </a:lnTo>
                  <a:cubicBezTo>
                    <a:pt x="4697" y="1020"/>
                    <a:pt x="7501" y="1463"/>
                    <a:pt x="7184" y="3015"/>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249;p30">
              <a:extLst>
                <a:ext uri="{FF2B5EF4-FFF2-40B4-BE49-F238E27FC236}">
                  <a16:creationId xmlns:a16="http://schemas.microsoft.com/office/drawing/2014/main" id="{99F54FCF-9964-4543-7BBC-CB33E8982AAC}"/>
                </a:ext>
              </a:extLst>
            </p:cNvPr>
            <p:cNvSpPr/>
            <p:nvPr/>
          </p:nvSpPr>
          <p:spPr>
            <a:xfrm>
              <a:off x="1476872" y="3418322"/>
              <a:ext cx="484249" cy="923199"/>
            </a:xfrm>
            <a:custGeom>
              <a:avLst/>
              <a:gdLst/>
              <a:ahLst/>
              <a:cxnLst/>
              <a:rect l="l" t="t" r="r" b="b"/>
              <a:pathLst>
                <a:path w="7082" h="13502" extrusionOk="0">
                  <a:moveTo>
                    <a:pt x="0" y="1"/>
                  </a:moveTo>
                  <a:lnTo>
                    <a:pt x="486" y="2963"/>
                  </a:lnTo>
                  <a:lnTo>
                    <a:pt x="642" y="3897"/>
                  </a:lnTo>
                  <a:lnTo>
                    <a:pt x="642" y="3900"/>
                  </a:lnTo>
                  <a:lnTo>
                    <a:pt x="2559" y="3945"/>
                  </a:lnTo>
                  <a:cubicBezTo>
                    <a:pt x="2559" y="3945"/>
                    <a:pt x="1516" y="8235"/>
                    <a:pt x="1237" y="11867"/>
                  </a:cubicBezTo>
                  <a:cubicBezTo>
                    <a:pt x="1201" y="12348"/>
                    <a:pt x="1177" y="12819"/>
                    <a:pt x="1171" y="13266"/>
                  </a:cubicBezTo>
                  <a:lnTo>
                    <a:pt x="4925" y="13502"/>
                  </a:lnTo>
                  <a:lnTo>
                    <a:pt x="5330" y="11971"/>
                  </a:lnTo>
                  <a:lnTo>
                    <a:pt x="4926" y="11953"/>
                  </a:lnTo>
                  <a:lnTo>
                    <a:pt x="6826" y="2589"/>
                  </a:lnTo>
                  <a:cubicBezTo>
                    <a:pt x="7081" y="1329"/>
                    <a:pt x="6136" y="145"/>
                    <a:pt x="4851" y="115"/>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250;p30">
              <a:extLst>
                <a:ext uri="{FF2B5EF4-FFF2-40B4-BE49-F238E27FC236}">
                  <a16:creationId xmlns:a16="http://schemas.microsoft.com/office/drawing/2014/main" id="{B3293BF0-B40F-1942-2439-A36089958424}"/>
                </a:ext>
              </a:extLst>
            </p:cNvPr>
            <p:cNvSpPr/>
            <p:nvPr/>
          </p:nvSpPr>
          <p:spPr>
            <a:xfrm>
              <a:off x="1286989" y="3311859"/>
              <a:ext cx="433377" cy="918960"/>
            </a:xfrm>
            <a:custGeom>
              <a:avLst/>
              <a:gdLst/>
              <a:ahLst/>
              <a:cxnLst/>
              <a:rect l="l" t="t" r="r" b="b"/>
              <a:pathLst>
                <a:path w="6338" h="13440" extrusionOk="0">
                  <a:moveTo>
                    <a:pt x="3419" y="5454"/>
                  </a:moveTo>
                  <a:lnTo>
                    <a:pt x="3419" y="5457"/>
                  </a:lnTo>
                  <a:lnTo>
                    <a:pt x="5336" y="5502"/>
                  </a:lnTo>
                  <a:cubicBezTo>
                    <a:pt x="5336" y="5502"/>
                    <a:pt x="4293" y="9792"/>
                    <a:pt x="4014" y="13424"/>
                  </a:cubicBezTo>
                  <a:lnTo>
                    <a:pt x="4669" y="13439"/>
                  </a:lnTo>
                  <a:lnTo>
                    <a:pt x="6165" y="5521"/>
                  </a:lnTo>
                  <a:lnTo>
                    <a:pt x="6337" y="4609"/>
                  </a:lnTo>
                  <a:lnTo>
                    <a:pt x="3526" y="4543"/>
                  </a:lnTo>
                  <a:cubicBezTo>
                    <a:pt x="3437" y="4541"/>
                    <a:pt x="3348" y="4533"/>
                    <a:pt x="3263" y="4520"/>
                  </a:cubicBezTo>
                  <a:cubicBezTo>
                    <a:pt x="2105" y="4344"/>
                    <a:pt x="1313" y="3205"/>
                    <a:pt x="1599" y="2030"/>
                  </a:cubicBezTo>
                  <a:lnTo>
                    <a:pt x="2101" y="1"/>
                  </a:lnTo>
                  <a:lnTo>
                    <a:pt x="817" y="345"/>
                  </a:lnTo>
                  <a:lnTo>
                    <a:pt x="517" y="1483"/>
                  </a:lnTo>
                  <a:cubicBezTo>
                    <a:pt x="1" y="3435"/>
                    <a:pt x="1418" y="5356"/>
                    <a:pt x="3419" y="5454"/>
                  </a:cubicBez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251;p30">
              <a:extLst>
                <a:ext uri="{FF2B5EF4-FFF2-40B4-BE49-F238E27FC236}">
                  <a16:creationId xmlns:a16="http://schemas.microsoft.com/office/drawing/2014/main" id="{40FC2F47-54C7-0B7A-82F7-C8C8DE5CA09A}"/>
                </a:ext>
              </a:extLst>
            </p:cNvPr>
            <p:cNvSpPr/>
            <p:nvPr/>
          </p:nvSpPr>
          <p:spPr>
            <a:xfrm>
              <a:off x="1527539" y="2281898"/>
              <a:ext cx="258330" cy="428506"/>
            </a:xfrm>
            <a:custGeom>
              <a:avLst/>
              <a:gdLst/>
              <a:ahLst/>
              <a:cxnLst/>
              <a:rect l="l" t="t" r="r" b="b"/>
              <a:pathLst>
                <a:path w="3778" h="6267" extrusionOk="0">
                  <a:moveTo>
                    <a:pt x="3777" y="3758"/>
                  </a:moveTo>
                  <a:lnTo>
                    <a:pt x="3479" y="4183"/>
                  </a:lnTo>
                  <a:lnTo>
                    <a:pt x="2563" y="5492"/>
                  </a:lnTo>
                  <a:lnTo>
                    <a:pt x="2020" y="6266"/>
                  </a:lnTo>
                  <a:lnTo>
                    <a:pt x="0" y="5722"/>
                  </a:lnTo>
                  <a:lnTo>
                    <a:pt x="1932"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252;p30">
              <a:extLst>
                <a:ext uri="{FF2B5EF4-FFF2-40B4-BE49-F238E27FC236}">
                  <a16:creationId xmlns:a16="http://schemas.microsoft.com/office/drawing/2014/main" id="{D722F127-763A-C524-9867-1925C72BAE6B}"/>
                </a:ext>
              </a:extLst>
            </p:cNvPr>
            <p:cNvSpPr/>
            <p:nvPr/>
          </p:nvSpPr>
          <p:spPr>
            <a:xfrm>
              <a:off x="1593865" y="2230137"/>
              <a:ext cx="306400" cy="399105"/>
            </a:xfrm>
            <a:custGeom>
              <a:avLst/>
              <a:gdLst/>
              <a:ahLst/>
              <a:cxnLst/>
              <a:rect l="l" t="t" r="r" b="b"/>
              <a:pathLst>
                <a:path w="4481" h="5837" extrusionOk="0">
                  <a:moveTo>
                    <a:pt x="403" y="4895"/>
                  </a:moveTo>
                  <a:cubicBezTo>
                    <a:pt x="403" y="4895"/>
                    <a:pt x="2113" y="5529"/>
                    <a:pt x="2702" y="5678"/>
                  </a:cubicBezTo>
                  <a:cubicBezTo>
                    <a:pt x="3335" y="5836"/>
                    <a:pt x="4018" y="5444"/>
                    <a:pt x="4155" y="4792"/>
                  </a:cubicBezTo>
                  <a:cubicBezTo>
                    <a:pt x="4345" y="3902"/>
                    <a:pt x="4481" y="3009"/>
                    <a:pt x="4209" y="1998"/>
                  </a:cubicBezTo>
                  <a:cubicBezTo>
                    <a:pt x="4048" y="1401"/>
                    <a:pt x="3694" y="898"/>
                    <a:pt x="3224" y="545"/>
                  </a:cubicBezTo>
                  <a:cubicBezTo>
                    <a:pt x="3014" y="385"/>
                    <a:pt x="2779" y="257"/>
                    <a:pt x="2527" y="165"/>
                  </a:cubicBezTo>
                  <a:lnTo>
                    <a:pt x="2525" y="164"/>
                  </a:lnTo>
                  <a:lnTo>
                    <a:pt x="2382" y="117"/>
                  </a:lnTo>
                  <a:lnTo>
                    <a:pt x="2367" y="111"/>
                  </a:lnTo>
                  <a:cubicBezTo>
                    <a:pt x="2295" y="90"/>
                    <a:pt x="2223" y="73"/>
                    <a:pt x="2149" y="58"/>
                  </a:cubicBezTo>
                  <a:cubicBezTo>
                    <a:pt x="1975" y="21"/>
                    <a:pt x="1794" y="2"/>
                    <a:pt x="1611" y="1"/>
                  </a:cubicBezTo>
                  <a:cubicBezTo>
                    <a:pt x="1437" y="1"/>
                    <a:pt x="1266" y="28"/>
                    <a:pt x="1110" y="82"/>
                  </a:cubicBezTo>
                  <a:cubicBezTo>
                    <a:pt x="450" y="306"/>
                    <a:pt x="1" y="970"/>
                    <a:pt x="90" y="1708"/>
                  </a:cubicBezTo>
                  <a:lnTo>
                    <a:pt x="166" y="2343"/>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253;p30">
              <a:extLst>
                <a:ext uri="{FF2B5EF4-FFF2-40B4-BE49-F238E27FC236}">
                  <a16:creationId xmlns:a16="http://schemas.microsoft.com/office/drawing/2014/main" id="{5F6C1C32-3316-6279-29CC-DBAFE7DD7058}"/>
                </a:ext>
              </a:extLst>
            </p:cNvPr>
            <p:cNvSpPr/>
            <p:nvPr/>
          </p:nvSpPr>
          <p:spPr>
            <a:xfrm>
              <a:off x="1585660" y="2517867"/>
              <a:ext cx="179764" cy="192544"/>
            </a:xfrm>
            <a:custGeom>
              <a:avLst/>
              <a:gdLst/>
              <a:ahLst/>
              <a:cxnLst/>
              <a:rect l="l" t="t" r="r" b="b"/>
              <a:pathLst>
                <a:path w="2629" h="2816" extrusionOk="0">
                  <a:moveTo>
                    <a:pt x="2629" y="732"/>
                  </a:moveTo>
                  <a:lnTo>
                    <a:pt x="1170" y="2815"/>
                  </a:lnTo>
                  <a:cubicBezTo>
                    <a:pt x="1" y="1199"/>
                    <a:pt x="991" y="1"/>
                    <a:pt x="991" y="1"/>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254;p30">
              <a:extLst>
                <a:ext uri="{FF2B5EF4-FFF2-40B4-BE49-F238E27FC236}">
                  <a16:creationId xmlns:a16="http://schemas.microsoft.com/office/drawing/2014/main" id="{39218404-BB6D-CDD4-52A6-A198960EF510}"/>
                </a:ext>
              </a:extLst>
            </p:cNvPr>
            <p:cNvSpPr/>
            <p:nvPr/>
          </p:nvSpPr>
          <p:spPr>
            <a:xfrm>
              <a:off x="1816706" y="2374070"/>
              <a:ext cx="72822" cy="143861"/>
            </a:xfrm>
            <a:custGeom>
              <a:avLst/>
              <a:gdLst/>
              <a:ahLst/>
              <a:cxnLst/>
              <a:rect l="l" t="t" r="r" b="b"/>
              <a:pathLst>
                <a:path w="1065" h="2104" extrusionOk="0">
                  <a:moveTo>
                    <a:pt x="18" y="0"/>
                  </a:moveTo>
                  <a:cubicBezTo>
                    <a:pt x="210" y="484"/>
                    <a:pt x="466" y="784"/>
                    <a:pt x="699" y="1050"/>
                  </a:cubicBezTo>
                  <a:cubicBezTo>
                    <a:pt x="1064" y="1463"/>
                    <a:pt x="686" y="2104"/>
                    <a:pt x="146" y="1987"/>
                  </a:cubicBezTo>
                  <a:lnTo>
                    <a:pt x="1" y="195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255;p30">
              <a:extLst>
                <a:ext uri="{FF2B5EF4-FFF2-40B4-BE49-F238E27FC236}">
                  <a16:creationId xmlns:a16="http://schemas.microsoft.com/office/drawing/2014/main" id="{9E20CA90-BD20-BB65-1CBC-B60F135735C3}"/>
                </a:ext>
              </a:extLst>
            </p:cNvPr>
            <p:cNvSpPr/>
            <p:nvPr/>
          </p:nvSpPr>
          <p:spPr>
            <a:xfrm>
              <a:off x="1488086" y="2222615"/>
              <a:ext cx="343323" cy="295312"/>
            </a:xfrm>
            <a:custGeom>
              <a:avLst/>
              <a:gdLst/>
              <a:ahLst/>
              <a:cxnLst/>
              <a:rect l="l" t="t" r="r" b="b"/>
              <a:pathLst>
                <a:path w="5021" h="4319" extrusionOk="0">
                  <a:moveTo>
                    <a:pt x="1793" y="3215"/>
                  </a:moveTo>
                  <a:cubicBezTo>
                    <a:pt x="2741" y="3003"/>
                    <a:pt x="3283" y="2276"/>
                    <a:pt x="3357" y="1676"/>
                  </a:cubicBezTo>
                  <a:lnTo>
                    <a:pt x="2717" y="1469"/>
                  </a:lnTo>
                  <a:lnTo>
                    <a:pt x="5021" y="867"/>
                  </a:lnTo>
                  <a:cubicBezTo>
                    <a:pt x="5021" y="867"/>
                    <a:pt x="4647" y="304"/>
                    <a:pt x="3578" y="103"/>
                  </a:cubicBezTo>
                  <a:cubicBezTo>
                    <a:pt x="3036" y="1"/>
                    <a:pt x="1592" y="4"/>
                    <a:pt x="969" y="523"/>
                  </a:cubicBezTo>
                  <a:cubicBezTo>
                    <a:pt x="627" y="807"/>
                    <a:pt x="1" y="2583"/>
                    <a:pt x="1343" y="431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256;p30">
              <a:extLst>
                <a:ext uri="{FF2B5EF4-FFF2-40B4-BE49-F238E27FC236}">
                  <a16:creationId xmlns:a16="http://schemas.microsoft.com/office/drawing/2014/main" id="{AA5443D8-55D0-3CB3-AFE3-FD6F4CCD1D06}"/>
                </a:ext>
              </a:extLst>
            </p:cNvPr>
            <p:cNvSpPr/>
            <p:nvPr/>
          </p:nvSpPr>
          <p:spPr>
            <a:xfrm>
              <a:off x="1440427" y="2253111"/>
              <a:ext cx="233509" cy="246970"/>
            </a:xfrm>
            <a:custGeom>
              <a:avLst/>
              <a:gdLst/>
              <a:ahLst/>
              <a:cxnLst/>
              <a:rect l="l" t="t" r="r" b="b"/>
              <a:pathLst>
                <a:path w="3415" h="3612" extrusionOk="0">
                  <a:moveTo>
                    <a:pt x="3414" y="2845"/>
                  </a:moveTo>
                  <a:cubicBezTo>
                    <a:pt x="2264" y="1"/>
                    <a:pt x="1" y="3052"/>
                    <a:pt x="2859" y="3612"/>
                  </a:cubicBez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257;p30">
              <a:extLst>
                <a:ext uri="{FF2B5EF4-FFF2-40B4-BE49-F238E27FC236}">
                  <a16:creationId xmlns:a16="http://schemas.microsoft.com/office/drawing/2014/main" id="{4D49C376-EA4C-7455-42D9-298EAE5A69A6}"/>
                </a:ext>
              </a:extLst>
            </p:cNvPr>
            <p:cNvSpPr/>
            <p:nvPr/>
          </p:nvSpPr>
          <p:spPr>
            <a:xfrm>
              <a:off x="1580805" y="2413934"/>
              <a:ext cx="42599" cy="37948"/>
            </a:xfrm>
            <a:custGeom>
              <a:avLst/>
              <a:gdLst/>
              <a:ahLst/>
              <a:cxnLst/>
              <a:rect l="l" t="t" r="r" b="b"/>
              <a:pathLst>
                <a:path w="623" h="555" fill="none" extrusionOk="0">
                  <a:moveTo>
                    <a:pt x="1" y="0"/>
                  </a:moveTo>
                  <a:lnTo>
                    <a:pt x="623" y="555"/>
                  </a:ln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258;p30">
              <a:extLst>
                <a:ext uri="{FF2B5EF4-FFF2-40B4-BE49-F238E27FC236}">
                  <a16:creationId xmlns:a16="http://schemas.microsoft.com/office/drawing/2014/main" id="{8D132554-F891-04FC-7772-1CB4949D6481}"/>
                </a:ext>
              </a:extLst>
            </p:cNvPr>
            <p:cNvSpPr/>
            <p:nvPr/>
          </p:nvSpPr>
          <p:spPr>
            <a:xfrm>
              <a:off x="1321314" y="2586517"/>
              <a:ext cx="469001" cy="756843"/>
            </a:xfrm>
            <a:custGeom>
              <a:avLst/>
              <a:gdLst/>
              <a:ahLst/>
              <a:cxnLst/>
              <a:rect l="l" t="t" r="r" b="b"/>
              <a:pathLst>
                <a:path w="6859" h="11069" extrusionOk="0">
                  <a:moveTo>
                    <a:pt x="6736" y="11069"/>
                  </a:moveTo>
                  <a:lnTo>
                    <a:pt x="1738" y="10824"/>
                  </a:lnTo>
                  <a:lnTo>
                    <a:pt x="1594" y="10838"/>
                  </a:lnTo>
                  <a:lnTo>
                    <a:pt x="1523" y="10831"/>
                  </a:lnTo>
                  <a:lnTo>
                    <a:pt x="316" y="10954"/>
                  </a:lnTo>
                  <a:cubicBezTo>
                    <a:pt x="316" y="10954"/>
                    <a:pt x="355" y="9274"/>
                    <a:pt x="253" y="6813"/>
                  </a:cubicBezTo>
                  <a:cubicBezTo>
                    <a:pt x="209" y="5715"/>
                    <a:pt x="0" y="4524"/>
                    <a:pt x="287" y="3317"/>
                  </a:cubicBezTo>
                  <a:cubicBezTo>
                    <a:pt x="1046" y="140"/>
                    <a:pt x="3564" y="0"/>
                    <a:pt x="3411" y="144"/>
                  </a:cubicBezTo>
                  <a:lnTo>
                    <a:pt x="6111" y="2023"/>
                  </a:lnTo>
                  <a:cubicBezTo>
                    <a:pt x="6222" y="2404"/>
                    <a:pt x="6591" y="3153"/>
                    <a:pt x="6765" y="4019"/>
                  </a:cubicBezTo>
                  <a:cubicBezTo>
                    <a:pt x="6778" y="4084"/>
                    <a:pt x="6791" y="4151"/>
                    <a:pt x="6801" y="4217"/>
                  </a:cubicBezTo>
                  <a:cubicBezTo>
                    <a:pt x="6837" y="4445"/>
                    <a:pt x="6858" y="4677"/>
                    <a:pt x="6857" y="4913"/>
                  </a:cubicBezTo>
                  <a:cubicBezTo>
                    <a:pt x="6857" y="4979"/>
                    <a:pt x="6855" y="5049"/>
                    <a:pt x="6847" y="5117"/>
                  </a:cubicBezTo>
                  <a:cubicBezTo>
                    <a:pt x="6842" y="5218"/>
                    <a:pt x="6831" y="5323"/>
                    <a:pt x="6815" y="5422"/>
                  </a:cubicBezTo>
                  <a:cubicBezTo>
                    <a:pt x="6718" y="6021"/>
                    <a:pt x="6440" y="6617"/>
                    <a:pt x="5856" y="7138"/>
                  </a:cubicBezTo>
                  <a:lnTo>
                    <a:pt x="5865" y="7178"/>
                  </a:lnTo>
                  <a:lnTo>
                    <a:pt x="5866" y="7187"/>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259;p30">
              <a:extLst>
                <a:ext uri="{FF2B5EF4-FFF2-40B4-BE49-F238E27FC236}">
                  <a16:creationId xmlns:a16="http://schemas.microsoft.com/office/drawing/2014/main" id="{DE3105C2-CD3D-32AB-E097-A74FAA108E48}"/>
                </a:ext>
              </a:extLst>
            </p:cNvPr>
            <p:cNvSpPr/>
            <p:nvPr/>
          </p:nvSpPr>
          <p:spPr>
            <a:xfrm>
              <a:off x="1530343" y="2596021"/>
              <a:ext cx="205816" cy="394319"/>
            </a:xfrm>
            <a:custGeom>
              <a:avLst/>
              <a:gdLst/>
              <a:ahLst/>
              <a:cxnLst/>
              <a:rect l="l" t="t" r="r" b="b"/>
              <a:pathLst>
                <a:path w="3010" h="5767" extrusionOk="0">
                  <a:moveTo>
                    <a:pt x="0" y="1"/>
                  </a:moveTo>
                  <a:lnTo>
                    <a:pt x="3009" y="4128"/>
                  </a:lnTo>
                  <a:lnTo>
                    <a:pt x="1989" y="57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260;p30">
              <a:extLst>
                <a:ext uri="{FF2B5EF4-FFF2-40B4-BE49-F238E27FC236}">
                  <a16:creationId xmlns:a16="http://schemas.microsoft.com/office/drawing/2014/main" id="{78439512-057F-4A29-E0F8-48A63E3E9921}"/>
                </a:ext>
              </a:extLst>
            </p:cNvPr>
            <p:cNvSpPr/>
            <p:nvPr/>
          </p:nvSpPr>
          <p:spPr>
            <a:xfrm>
              <a:off x="1547369" y="2593833"/>
              <a:ext cx="178739" cy="331003"/>
            </a:xfrm>
            <a:custGeom>
              <a:avLst/>
              <a:gdLst/>
              <a:ahLst/>
              <a:cxnLst/>
              <a:rect l="l" t="t" r="r" b="b"/>
              <a:pathLst>
                <a:path w="2614" h="4841" extrusionOk="0">
                  <a:moveTo>
                    <a:pt x="1552" y="1044"/>
                  </a:moveTo>
                  <a:lnTo>
                    <a:pt x="1" y="1"/>
                  </a:lnTo>
                  <a:lnTo>
                    <a:pt x="2614" y="4841"/>
                  </a:lnTo>
                  <a:lnTo>
                    <a:pt x="2466" y="168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261;p30">
              <a:extLst>
                <a:ext uri="{FF2B5EF4-FFF2-40B4-BE49-F238E27FC236}">
                  <a16:creationId xmlns:a16="http://schemas.microsoft.com/office/drawing/2014/main" id="{5552D89A-DBCB-34AD-CF41-59C7E3E67166}"/>
                </a:ext>
              </a:extLst>
            </p:cNvPr>
            <p:cNvSpPr/>
            <p:nvPr/>
          </p:nvSpPr>
          <p:spPr>
            <a:xfrm>
              <a:off x="1398990" y="2823101"/>
              <a:ext cx="382982" cy="520265"/>
            </a:xfrm>
            <a:custGeom>
              <a:avLst/>
              <a:gdLst/>
              <a:ahLst/>
              <a:cxnLst/>
              <a:rect l="l" t="t" r="r" b="b"/>
              <a:pathLst>
                <a:path w="5601" h="7609" extrusionOk="0">
                  <a:moveTo>
                    <a:pt x="5600" y="7609"/>
                  </a:moveTo>
                  <a:lnTo>
                    <a:pt x="43" y="7376"/>
                  </a:lnTo>
                  <a:cubicBezTo>
                    <a:pt x="1" y="5889"/>
                    <a:pt x="5" y="1526"/>
                    <a:pt x="321" y="1"/>
                  </a:cubicBezTo>
                  <a:lnTo>
                    <a:pt x="3471" y="2790"/>
                  </a:lnTo>
                  <a:lnTo>
                    <a:pt x="5351" y="3067"/>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262;p30">
              <a:extLst>
                <a:ext uri="{FF2B5EF4-FFF2-40B4-BE49-F238E27FC236}">
                  <a16:creationId xmlns:a16="http://schemas.microsoft.com/office/drawing/2014/main" id="{10B80AC4-48B9-6F01-9A60-2DE5AEAC60A4}"/>
                </a:ext>
              </a:extLst>
            </p:cNvPr>
            <p:cNvSpPr/>
            <p:nvPr/>
          </p:nvSpPr>
          <p:spPr>
            <a:xfrm>
              <a:off x="1637011" y="2348224"/>
              <a:ext cx="43420" cy="110562"/>
            </a:xfrm>
            <a:custGeom>
              <a:avLst/>
              <a:gdLst/>
              <a:ahLst/>
              <a:cxnLst/>
              <a:rect l="l" t="t" r="r" b="b"/>
              <a:pathLst>
                <a:path w="635" h="1617" extrusionOk="0">
                  <a:moveTo>
                    <a:pt x="634" y="1"/>
                  </a:moveTo>
                  <a:lnTo>
                    <a:pt x="626" y="1616"/>
                  </a:lnTo>
                  <a:lnTo>
                    <a:pt x="404" y="1581"/>
                  </a:lnTo>
                  <a:lnTo>
                    <a:pt x="1" y="539"/>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263;p30">
              <a:extLst>
                <a:ext uri="{FF2B5EF4-FFF2-40B4-BE49-F238E27FC236}">
                  <a16:creationId xmlns:a16="http://schemas.microsoft.com/office/drawing/2014/main" id="{83E8D9CE-21A0-9EF2-31A7-88DD03BC2DB9}"/>
                </a:ext>
              </a:extLst>
            </p:cNvPr>
            <p:cNvSpPr/>
            <p:nvPr/>
          </p:nvSpPr>
          <p:spPr>
            <a:xfrm>
              <a:off x="1760432" y="2400053"/>
              <a:ext cx="30907" cy="59623"/>
            </a:xfrm>
            <a:custGeom>
              <a:avLst/>
              <a:gdLst/>
              <a:ahLst/>
              <a:cxnLst/>
              <a:rect l="l" t="t" r="r" b="b"/>
              <a:pathLst>
                <a:path w="452" h="872" extrusionOk="0">
                  <a:moveTo>
                    <a:pt x="418" y="409"/>
                  </a:moveTo>
                  <a:cubicBezTo>
                    <a:pt x="451" y="641"/>
                    <a:pt x="393" y="842"/>
                    <a:pt x="287" y="857"/>
                  </a:cubicBezTo>
                  <a:cubicBezTo>
                    <a:pt x="181" y="872"/>
                    <a:pt x="68" y="697"/>
                    <a:pt x="34" y="464"/>
                  </a:cubicBezTo>
                  <a:cubicBezTo>
                    <a:pt x="1" y="232"/>
                    <a:pt x="59" y="31"/>
                    <a:pt x="165" y="16"/>
                  </a:cubicBezTo>
                  <a:cubicBezTo>
                    <a:pt x="272" y="1"/>
                    <a:pt x="385" y="177"/>
                    <a:pt x="418" y="4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264;p30">
              <a:extLst>
                <a:ext uri="{FF2B5EF4-FFF2-40B4-BE49-F238E27FC236}">
                  <a16:creationId xmlns:a16="http://schemas.microsoft.com/office/drawing/2014/main" id="{8AF6F413-6BE9-8456-06A9-32621602B383}"/>
                </a:ext>
              </a:extLst>
            </p:cNvPr>
            <p:cNvSpPr/>
            <p:nvPr/>
          </p:nvSpPr>
          <p:spPr>
            <a:xfrm>
              <a:off x="1726312" y="2352942"/>
              <a:ext cx="80549" cy="41093"/>
            </a:xfrm>
            <a:custGeom>
              <a:avLst/>
              <a:gdLst/>
              <a:ahLst/>
              <a:cxnLst/>
              <a:rect l="l" t="t" r="r" b="b"/>
              <a:pathLst>
                <a:path w="1178" h="601" extrusionOk="0">
                  <a:moveTo>
                    <a:pt x="583" y="451"/>
                  </a:moveTo>
                  <a:cubicBezTo>
                    <a:pt x="105" y="601"/>
                    <a:pt x="0" y="353"/>
                    <a:pt x="349" y="182"/>
                  </a:cubicBezTo>
                  <a:cubicBezTo>
                    <a:pt x="724" y="0"/>
                    <a:pt x="1178" y="265"/>
                    <a:pt x="583" y="45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265;p30">
              <a:extLst>
                <a:ext uri="{FF2B5EF4-FFF2-40B4-BE49-F238E27FC236}">
                  <a16:creationId xmlns:a16="http://schemas.microsoft.com/office/drawing/2014/main" id="{721D857A-DA90-DDFD-3C93-C7318CCFC8DC}"/>
                </a:ext>
              </a:extLst>
            </p:cNvPr>
            <p:cNvSpPr/>
            <p:nvPr/>
          </p:nvSpPr>
          <p:spPr>
            <a:xfrm>
              <a:off x="1847202" y="2384053"/>
              <a:ext cx="30907" cy="59691"/>
            </a:xfrm>
            <a:custGeom>
              <a:avLst/>
              <a:gdLst/>
              <a:ahLst/>
              <a:cxnLst/>
              <a:rect l="l" t="t" r="r" b="b"/>
              <a:pathLst>
                <a:path w="452" h="873" extrusionOk="0">
                  <a:moveTo>
                    <a:pt x="418" y="410"/>
                  </a:moveTo>
                  <a:cubicBezTo>
                    <a:pt x="451" y="642"/>
                    <a:pt x="393" y="842"/>
                    <a:pt x="287" y="858"/>
                  </a:cubicBezTo>
                  <a:cubicBezTo>
                    <a:pt x="181" y="873"/>
                    <a:pt x="68" y="697"/>
                    <a:pt x="34" y="465"/>
                  </a:cubicBezTo>
                  <a:cubicBezTo>
                    <a:pt x="1" y="233"/>
                    <a:pt x="59" y="31"/>
                    <a:pt x="165" y="16"/>
                  </a:cubicBezTo>
                  <a:cubicBezTo>
                    <a:pt x="271" y="0"/>
                    <a:pt x="384" y="177"/>
                    <a:pt x="418" y="41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266;p30">
              <a:extLst>
                <a:ext uri="{FF2B5EF4-FFF2-40B4-BE49-F238E27FC236}">
                  <a16:creationId xmlns:a16="http://schemas.microsoft.com/office/drawing/2014/main" id="{84404C28-7441-0776-0963-6CCDEA5864DE}"/>
                </a:ext>
              </a:extLst>
            </p:cNvPr>
            <p:cNvSpPr/>
            <p:nvPr/>
          </p:nvSpPr>
          <p:spPr>
            <a:xfrm>
              <a:off x="1821971" y="2311642"/>
              <a:ext cx="77267" cy="28102"/>
            </a:xfrm>
            <a:custGeom>
              <a:avLst/>
              <a:gdLst/>
              <a:ahLst/>
              <a:cxnLst/>
              <a:rect l="l" t="t" r="r" b="b"/>
              <a:pathLst>
                <a:path w="1130" h="411" extrusionOk="0">
                  <a:moveTo>
                    <a:pt x="508" y="370"/>
                  </a:moveTo>
                  <a:cubicBezTo>
                    <a:pt x="8" y="338"/>
                    <a:pt x="0" y="68"/>
                    <a:pt x="387" y="36"/>
                  </a:cubicBezTo>
                  <a:cubicBezTo>
                    <a:pt x="802" y="1"/>
                    <a:pt x="1130" y="410"/>
                    <a:pt x="508" y="37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267;p30">
              <a:extLst>
                <a:ext uri="{FF2B5EF4-FFF2-40B4-BE49-F238E27FC236}">
                  <a16:creationId xmlns:a16="http://schemas.microsoft.com/office/drawing/2014/main" id="{048D1E5F-8E1F-CA80-D376-316AB461C9EA}"/>
                </a:ext>
              </a:extLst>
            </p:cNvPr>
            <p:cNvSpPr/>
            <p:nvPr/>
          </p:nvSpPr>
          <p:spPr>
            <a:xfrm>
              <a:off x="1337246" y="3371826"/>
              <a:ext cx="443838" cy="10461"/>
            </a:xfrm>
            <a:custGeom>
              <a:avLst/>
              <a:gdLst/>
              <a:ahLst/>
              <a:cxnLst/>
              <a:rect l="l" t="t" r="r" b="b"/>
              <a:pathLst>
                <a:path w="6491" h="153" fill="none" extrusionOk="0">
                  <a:moveTo>
                    <a:pt x="1" y="1"/>
                  </a:moveTo>
                  <a:lnTo>
                    <a:pt x="6490" y="153"/>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268;p30">
              <a:extLst>
                <a:ext uri="{FF2B5EF4-FFF2-40B4-BE49-F238E27FC236}">
                  <a16:creationId xmlns:a16="http://schemas.microsoft.com/office/drawing/2014/main" id="{4A55447B-40CE-BE6E-9F2C-8255C2100574}"/>
                </a:ext>
              </a:extLst>
            </p:cNvPr>
            <p:cNvSpPr/>
            <p:nvPr/>
          </p:nvSpPr>
          <p:spPr>
            <a:xfrm>
              <a:off x="1399195" y="3380647"/>
              <a:ext cx="110156" cy="58187"/>
            </a:xfrm>
            <a:custGeom>
              <a:avLst/>
              <a:gdLst/>
              <a:ahLst/>
              <a:cxnLst/>
              <a:rect l="l" t="t" r="r" b="b"/>
              <a:pathLst>
                <a:path w="1611" h="851" fill="none" extrusionOk="0">
                  <a:moveTo>
                    <a:pt x="0" y="850"/>
                  </a:moveTo>
                  <a:lnTo>
                    <a:pt x="1431" y="690"/>
                  </a:lnTo>
                  <a:lnTo>
                    <a:pt x="161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269;p30">
              <a:extLst>
                <a:ext uri="{FF2B5EF4-FFF2-40B4-BE49-F238E27FC236}">
                  <a16:creationId xmlns:a16="http://schemas.microsoft.com/office/drawing/2014/main" id="{FFF1E242-3F1A-DD2B-F19A-37DBF1DB9705}"/>
                </a:ext>
              </a:extLst>
            </p:cNvPr>
            <p:cNvSpPr/>
            <p:nvPr/>
          </p:nvSpPr>
          <p:spPr>
            <a:xfrm>
              <a:off x="1573147" y="3426391"/>
              <a:ext cx="384076" cy="267962"/>
            </a:xfrm>
            <a:custGeom>
              <a:avLst/>
              <a:gdLst/>
              <a:ahLst/>
              <a:cxnLst/>
              <a:rect l="l" t="t" r="r" b="b"/>
              <a:pathLst>
                <a:path w="5617" h="3919" fill="none" extrusionOk="0">
                  <a:moveTo>
                    <a:pt x="5079" y="3918"/>
                  </a:moveTo>
                  <a:lnTo>
                    <a:pt x="5312" y="2845"/>
                  </a:lnTo>
                  <a:cubicBezTo>
                    <a:pt x="5616" y="1441"/>
                    <a:pt x="4567" y="108"/>
                    <a:pt x="3131" y="74"/>
                  </a:cubicBezTo>
                  <a:lnTo>
                    <a:pt x="3131" y="74"/>
                  </a:lnTo>
                  <a:lnTo>
                    <a:pt x="1" y="1"/>
                  </a:lnTo>
                </a:path>
              </a:pathLst>
            </a:custGeom>
            <a:noFill/>
            <a:ln w="475" cap="flat" cmpd="sng">
              <a:solidFill>
                <a:srgbClr val="3B3B3A"/>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270;p30">
              <a:extLst>
                <a:ext uri="{FF2B5EF4-FFF2-40B4-BE49-F238E27FC236}">
                  <a16:creationId xmlns:a16="http://schemas.microsoft.com/office/drawing/2014/main" id="{251FE35E-679D-F4DF-B192-39279CAF58C6}"/>
                </a:ext>
              </a:extLst>
            </p:cNvPr>
            <p:cNvSpPr/>
            <p:nvPr/>
          </p:nvSpPr>
          <p:spPr>
            <a:xfrm>
              <a:off x="1374375" y="2660159"/>
              <a:ext cx="391530" cy="638964"/>
            </a:xfrm>
            <a:custGeom>
              <a:avLst/>
              <a:gdLst/>
              <a:ahLst/>
              <a:cxnLst/>
              <a:rect l="l" t="t" r="r" b="b"/>
              <a:pathLst>
                <a:path w="5726" h="9345" extrusionOk="0">
                  <a:moveTo>
                    <a:pt x="43" y="1750"/>
                  </a:moveTo>
                  <a:cubicBezTo>
                    <a:pt x="176" y="4435"/>
                    <a:pt x="1126" y="6375"/>
                    <a:pt x="2285" y="8319"/>
                  </a:cubicBezTo>
                  <a:cubicBezTo>
                    <a:pt x="2711" y="9034"/>
                    <a:pt x="3585" y="9345"/>
                    <a:pt x="4365" y="9058"/>
                  </a:cubicBezTo>
                  <a:cubicBezTo>
                    <a:pt x="5268" y="8725"/>
                    <a:pt x="5726" y="7720"/>
                    <a:pt x="5384" y="6822"/>
                  </a:cubicBezTo>
                  <a:lnTo>
                    <a:pt x="2939" y="1174"/>
                  </a:lnTo>
                  <a:cubicBezTo>
                    <a:pt x="2791" y="821"/>
                    <a:pt x="2225" y="0"/>
                    <a:pt x="1469" y="46"/>
                  </a:cubicBezTo>
                  <a:cubicBezTo>
                    <a:pt x="617" y="97"/>
                    <a:pt x="1" y="896"/>
                    <a:pt x="43" y="175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271;p30">
              <a:extLst>
                <a:ext uri="{FF2B5EF4-FFF2-40B4-BE49-F238E27FC236}">
                  <a16:creationId xmlns:a16="http://schemas.microsoft.com/office/drawing/2014/main" id="{BACFDEA3-8688-305E-676A-3124BC30B85B}"/>
                </a:ext>
              </a:extLst>
            </p:cNvPr>
            <p:cNvSpPr/>
            <p:nvPr/>
          </p:nvSpPr>
          <p:spPr>
            <a:xfrm>
              <a:off x="1625387" y="2385079"/>
              <a:ext cx="281647" cy="249842"/>
            </a:xfrm>
            <a:custGeom>
              <a:avLst/>
              <a:gdLst/>
              <a:ahLst/>
              <a:cxnLst/>
              <a:rect l="l" t="t" r="r" b="b"/>
              <a:pathLst>
                <a:path w="4119" h="3654" extrusionOk="0">
                  <a:moveTo>
                    <a:pt x="738" y="909"/>
                  </a:moveTo>
                  <a:cubicBezTo>
                    <a:pt x="738" y="909"/>
                    <a:pt x="913" y="1574"/>
                    <a:pt x="1515" y="1748"/>
                  </a:cubicBezTo>
                  <a:cubicBezTo>
                    <a:pt x="2295" y="1972"/>
                    <a:pt x="3101" y="1682"/>
                    <a:pt x="3872" y="1518"/>
                  </a:cubicBezTo>
                  <a:cubicBezTo>
                    <a:pt x="3837" y="2035"/>
                    <a:pt x="4118" y="3485"/>
                    <a:pt x="2728" y="3584"/>
                  </a:cubicBezTo>
                  <a:cubicBezTo>
                    <a:pt x="1752" y="3654"/>
                    <a:pt x="490" y="2673"/>
                    <a:pt x="245" y="2069"/>
                  </a:cubicBezTo>
                  <a:cubicBezTo>
                    <a:pt x="0" y="1465"/>
                    <a:pt x="215" y="1150"/>
                    <a:pt x="1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272;p30">
              <a:extLst>
                <a:ext uri="{FF2B5EF4-FFF2-40B4-BE49-F238E27FC236}">
                  <a16:creationId xmlns:a16="http://schemas.microsoft.com/office/drawing/2014/main" id="{E3030C3B-AB4C-662B-F9FC-2F7BB66DA1F2}"/>
                </a:ext>
              </a:extLst>
            </p:cNvPr>
            <p:cNvSpPr/>
            <p:nvPr/>
          </p:nvSpPr>
          <p:spPr>
            <a:xfrm>
              <a:off x="1810484" y="2367779"/>
              <a:ext cx="72685" cy="143929"/>
            </a:xfrm>
            <a:custGeom>
              <a:avLst/>
              <a:gdLst/>
              <a:ahLst/>
              <a:cxnLst/>
              <a:rect l="l" t="t" r="r" b="b"/>
              <a:pathLst>
                <a:path w="1063" h="2105" extrusionOk="0">
                  <a:moveTo>
                    <a:pt x="16" y="1"/>
                  </a:moveTo>
                  <a:cubicBezTo>
                    <a:pt x="209" y="484"/>
                    <a:pt x="465" y="784"/>
                    <a:pt x="698" y="1050"/>
                  </a:cubicBezTo>
                  <a:cubicBezTo>
                    <a:pt x="1062" y="1464"/>
                    <a:pt x="684" y="2104"/>
                    <a:pt x="144" y="1988"/>
                  </a:cubicBezTo>
                  <a:lnTo>
                    <a:pt x="0" y="1956"/>
                  </a:lnTo>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273;p30">
              <a:extLst>
                <a:ext uri="{FF2B5EF4-FFF2-40B4-BE49-F238E27FC236}">
                  <a16:creationId xmlns:a16="http://schemas.microsoft.com/office/drawing/2014/main" id="{0B98A87A-F121-4EB2-0862-821252FAF34D}"/>
                </a:ext>
              </a:extLst>
            </p:cNvPr>
            <p:cNvSpPr/>
            <p:nvPr/>
          </p:nvSpPr>
          <p:spPr>
            <a:xfrm>
              <a:off x="1810484" y="2367779"/>
              <a:ext cx="72685" cy="143929"/>
            </a:xfrm>
            <a:custGeom>
              <a:avLst/>
              <a:gdLst/>
              <a:ahLst/>
              <a:cxnLst/>
              <a:rect l="l" t="t" r="r" b="b"/>
              <a:pathLst>
                <a:path w="1063" h="2105" fill="none" extrusionOk="0">
                  <a:moveTo>
                    <a:pt x="16" y="1"/>
                  </a:moveTo>
                  <a:cubicBezTo>
                    <a:pt x="209" y="484"/>
                    <a:pt x="465" y="784"/>
                    <a:pt x="698" y="1050"/>
                  </a:cubicBezTo>
                  <a:cubicBezTo>
                    <a:pt x="1062" y="1464"/>
                    <a:pt x="684" y="2104"/>
                    <a:pt x="144" y="1988"/>
                  </a:cubicBezTo>
                  <a:lnTo>
                    <a:pt x="0" y="1956"/>
                  </a:lnTo>
                </a:path>
              </a:pathLst>
            </a:custGeom>
            <a:noFill/>
            <a:ln w="952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274;p30">
              <a:extLst>
                <a:ext uri="{FF2B5EF4-FFF2-40B4-BE49-F238E27FC236}">
                  <a16:creationId xmlns:a16="http://schemas.microsoft.com/office/drawing/2014/main" id="{2DA23641-07BB-CACA-047B-AFF5918B856A}"/>
                </a:ext>
              </a:extLst>
            </p:cNvPr>
            <p:cNvSpPr/>
            <p:nvPr/>
          </p:nvSpPr>
          <p:spPr>
            <a:xfrm>
              <a:off x="1767269" y="2524294"/>
              <a:ext cx="50599" cy="34119"/>
            </a:xfrm>
            <a:custGeom>
              <a:avLst/>
              <a:gdLst/>
              <a:ahLst/>
              <a:cxnLst/>
              <a:rect l="l" t="t" r="r" b="b"/>
              <a:pathLst>
                <a:path w="740" h="499" fill="none" extrusionOk="0">
                  <a:moveTo>
                    <a:pt x="740" y="326"/>
                  </a:moveTo>
                  <a:cubicBezTo>
                    <a:pt x="462" y="499"/>
                    <a:pt x="25" y="338"/>
                    <a:pt x="0" y="0"/>
                  </a:cubicBezTo>
                </a:path>
              </a:pathLst>
            </a:custGeom>
            <a:noFill/>
            <a:ln w="475" cap="flat" cmpd="sng">
              <a:solidFill>
                <a:srgbClr val="874B4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275;p30">
              <a:extLst>
                <a:ext uri="{FF2B5EF4-FFF2-40B4-BE49-F238E27FC236}">
                  <a16:creationId xmlns:a16="http://schemas.microsoft.com/office/drawing/2014/main" id="{B665F418-BC33-D8FC-364B-DDA0B7EDAA97}"/>
                </a:ext>
              </a:extLst>
            </p:cNvPr>
            <p:cNvSpPr/>
            <p:nvPr/>
          </p:nvSpPr>
          <p:spPr>
            <a:xfrm>
              <a:off x="1620464" y="2673834"/>
              <a:ext cx="105643" cy="251005"/>
            </a:xfrm>
            <a:custGeom>
              <a:avLst/>
              <a:gdLst/>
              <a:ahLst/>
              <a:cxnLst/>
              <a:rect l="l" t="t" r="r" b="b"/>
              <a:pathLst>
                <a:path w="1545" h="3671" extrusionOk="0">
                  <a:moveTo>
                    <a:pt x="665" y="0"/>
                  </a:moveTo>
                  <a:lnTo>
                    <a:pt x="442" y="28"/>
                  </a:lnTo>
                  <a:lnTo>
                    <a:pt x="0" y="367"/>
                  </a:lnTo>
                  <a:lnTo>
                    <a:pt x="693" y="853"/>
                  </a:lnTo>
                  <a:lnTo>
                    <a:pt x="332" y="1423"/>
                  </a:lnTo>
                  <a:lnTo>
                    <a:pt x="1545" y="3671"/>
                  </a:lnTo>
                  <a:lnTo>
                    <a:pt x="1432" y="1251"/>
                  </a:lnTo>
                  <a:lnTo>
                    <a:pt x="1020" y="858"/>
                  </a:lnTo>
                  <a:lnTo>
                    <a:pt x="1105" y="307"/>
                  </a:lnTo>
                  <a:close/>
                </a:path>
              </a:pathLst>
            </a:custGeom>
            <a:solidFill>
              <a:srgbClr val="899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276;p30">
              <a:extLst>
                <a:ext uri="{FF2B5EF4-FFF2-40B4-BE49-F238E27FC236}">
                  <a16:creationId xmlns:a16="http://schemas.microsoft.com/office/drawing/2014/main" id="{57822564-0EBC-5A46-076B-0E86A7471168}"/>
                </a:ext>
              </a:extLst>
            </p:cNvPr>
            <p:cNvSpPr/>
            <p:nvPr/>
          </p:nvSpPr>
          <p:spPr>
            <a:xfrm>
              <a:off x="1530343" y="2537833"/>
              <a:ext cx="156790" cy="189467"/>
            </a:xfrm>
            <a:custGeom>
              <a:avLst/>
              <a:gdLst/>
              <a:ahLst/>
              <a:cxnLst/>
              <a:rect l="l" t="t" r="r" b="b"/>
              <a:pathLst>
                <a:path w="2293" h="2771" extrusionOk="0">
                  <a:moveTo>
                    <a:pt x="1302" y="2770"/>
                  </a:moveTo>
                  <a:lnTo>
                    <a:pt x="1755" y="2312"/>
                  </a:lnTo>
                  <a:cubicBezTo>
                    <a:pt x="2292" y="1767"/>
                    <a:pt x="2196" y="838"/>
                    <a:pt x="1528" y="468"/>
                  </a:cubicBezTo>
                  <a:cubicBezTo>
                    <a:pt x="1498" y="451"/>
                    <a:pt x="1467" y="436"/>
                    <a:pt x="1435" y="421"/>
                  </a:cubicBezTo>
                  <a:lnTo>
                    <a:pt x="510" y="0"/>
                  </a:lnTo>
                  <a:lnTo>
                    <a:pt x="0" y="852"/>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277;p30">
              <a:extLst>
                <a:ext uri="{FF2B5EF4-FFF2-40B4-BE49-F238E27FC236}">
                  <a16:creationId xmlns:a16="http://schemas.microsoft.com/office/drawing/2014/main" id="{91C55E05-ED25-9A22-A31F-7B7E9A915167}"/>
                </a:ext>
              </a:extLst>
            </p:cNvPr>
            <p:cNvSpPr/>
            <p:nvPr/>
          </p:nvSpPr>
          <p:spPr>
            <a:xfrm>
              <a:off x="1702790" y="2519097"/>
              <a:ext cx="106806" cy="212988"/>
            </a:xfrm>
            <a:custGeom>
              <a:avLst/>
              <a:gdLst/>
              <a:ahLst/>
              <a:cxnLst/>
              <a:rect l="l" t="t" r="r" b="b"/>
              <a:pathLst>
                <a:path w="1562" h="3115" extrusionOk="0">
                  <a:moveTo>
                    <a:pt x="494" y="3115"/>
                  </a:moveTo>
                  <a:lnTo>
                    <a:pt x="0" y="1265"/>
                  </a:lnTo>
                  <a:lnTo>
                    <a:pt x="145" y="207"/>
                  </a:lnTo>
                  <a:cubicBezTo>
                    <a:pt x="164" y="76"/>
                    <a:pt x="303" y="1"/>
                    <a:pt x="421" y="58"/>
                  </a:cubicBezTo>
                  <a:cubicBezTo>
                    <a:pt x="491" y="91"/>
                    <a:pt x="534" y="162"/>
                    <a:pt x="532" y="239"/>
                  </a:cubicBezTo>
                  <a:lnTo>
                    <a:pt x="517" y="776"/>
                  </a:lnTo>
                  <a:lnTo>
                    <a:pt x="1562" y="1747"/>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278;p30">
              <a:extLst>
                <a:ext uri="{FF2B5EF4-FFF2-40B4-BE49-F238E27FC236}">
                  <a16:creationId xmlns:a16="http://schemas.microsoft.com/office/drawing/2014/main" id="{919878DA-E063-F572-4CB5-A8B6F6339ED7}"/>
                </a:ext>
              </a:extLst>
            </p:cNvPr>
            <p:cNvSpPr/>
            <p:nvPr/>
          </p:nvSpPr>
          <p:spPr>
            <a:xfrm>
              <a:off x="1769526" y="2515268"/>
              <a:ext cx="172243" cy="227484"/>
            </a:xfrm>
            <a:custGeom>
              <a:avLst/>
              <a:gdLst/>
              <a:ahLst/>
              <a:cxnLst/>
              <a:rect l="l" t="t" r="r" b="b"/>
              <a:pathLst>
                <a:path w="2519" h="3327" extrusionOk="0">
                  <a:moveTo>
                    <a:pt x="0" y="1400"/>
                  </a:moveTo>
                  <a:lnTo>
                    <a:pt x="1692" y="768"/>
                  </a:lnTo>
                  <a:lnTo>
                    <a:pt x="1765" y="1"/>
                  </a:lnTo>
                  <a:lnTo>
                    <a:pt x="2232" y="130"/>
                  </a:lnTo>
                  <a:cubicBezTo>
                    <a:pt x="2371" y="165"/>
                    <a:pt x="2475" y="284"/>
                    <a:pt x="2491" y="427"/>
                  </a:cubicBezTo>
                  <a:lnTo>
                    <a:pt x="2496" y="471"/>
                  </a:lnTo>
                  <a:cubicBezTo>
                    <a:pt x="2519" y="671"/>
                    <a:pt x="2451" y="871"/>
                    <a:pt x="2313" y="1016"/>
                  </a:cubicBezTo>
                  <a:lnTo>
                    <a:pt x="120" y="3326"/>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279;p30">
              <a:extLst>
                <a:ext uri="{FF2B5EF4-FFF2-40B4-BE49-F238E27FC236}">
                  <a16:creationId xmlns:a16="http://schemas.microsoft.com/office/drawing/2014/main" id="{27DAEDC2-0D08-6DA9-AC90-5353C93D271D}"/>
                </a:ext>
              </a:extLst>
            </p:cNvPr>
            <p:cNvSpPr/>
            <p:nvPr/>
          </p:nvSpPr>
          <p:spPr>
            <a:xfrm>
              <a:off x="1710380" y="2579748"/>
              <a:ext cx="213201" cy="207518"/>
            </a:xfrm>
            <a:custGeom>
              <a:avLst/>
              <a:gdLst/>
              <a:ahLst/>
              <a:cxnLst/>
              <a:rect l="l" t="t" r="r" b="b"/>
              <a:pathLst>
                <a:path w="3118" h="3035" extrusionOk="0">
                  <a:moveTo>
                    <a:pt x="2971" y="1"/>
                  </a:moveTo>
                  <a:lnTo>
                    <a:pt x="3095" y="881"/>
                  </a:lnTo>
                  <a:cubicBezTo>
                    <a:pt x="3117" y="1046"/>
                    <a:pt x="3060" y="1212"/>
                    <a:pt x="2939" y="1326"/>
                  </a:cubicBezTo>
                  <a:cubicBezTo>
                    <a:pt x="2989" y="1572"/>
                    <a:pt x="2871" y="1820"/>
                    <a:pt x="2649" y="1936"/>
                  </a:cubicBezTo>
                  <a:lnTo>
                    <a:pt x="551" y="3035"/>
                  </a:lnTo>
                  <a:lnTo>
                    <a:pt x="0" y="794"/>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280;p30">
              <a:extLst>
                <a:ext uri="{FF2B5EF4-FFF2-40B4-BE49-F238E27FC236}">
                  <a16:creationId xmlns:a16="http://schemas.microsoft.com/office/drawing/2014/main" id="{10BB57A0-86A2-4139-04E6-E3D6EF152EE1}"/>
                </a:ext>
              </a:extLst>
            </p:cNvPr>
            <p:cNvSpPr/>
            <p:nvPr/>
          </p:nvSpPr>
          <p:spPr>
            <a:xfrm>
              <a:off x="1545591" y="2688125"/>
              <a:ext cx="268792" cy="614418"/>
            </a:xfrm>
            <a:custGeom>
              <a:avLst/>
              <a:gdLst/>
              <a:ahLst/>
              <a:cxnLst/>
              <a:rect l="l" t="t" r="r" b="b"/>
              <a:pathLst>
                <a:path w="3931" h="8986" extrusionOk="0">
                  <a:moveTo>
                    <a:pt x="3930" y="533"/>
                  </a:moveTo>
                  <a:cubicBezTo>
                    <a:pt x="3681" y="3135"/>
                    <a:pt x="3475" y="5234"/>
                    <a:pt x="3329" y="6706"/>
                  </a:cubicBezTo>
                  <a:cubicBezTo>
                    <a:pt x="3198" y="8031"/>
                    <a:pt x="1998" y="8986"/>
                    <a:pt x="677" y="8820"/>
                  </a:cubicBezTo>
                  <a:cubicBezTo>
                    <a:pt x="54" y="7757"/>
                    <a:pt x="0" y="6454"/>
                    <a:pt x="534" y="5343"/>
                  </a:cubicBezTo>
                  <a:lnTo>
                    <a:pt x="3104" y="0"/>
                  </a:lnTo>
                  <a:close/>
                </a:path>
              </a:pathLst>
            </a:custGeom>
            <a:solidFill>
              <a:srgbClr val="B484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281;p30">
              <a:extLst>
                <a:ext uri="{FF2B5EF4-FFF2-40B4-BE49-F238E27FC236}">
                  <a16:creationId xmlns:a16="http://schemas.microsoft.com/office/drawing/2014/main" id="{4B133B99-D83F-7590-81D7-99EEE770D5A1}"/>
                </a:ext>
              </a:extLst>
            </p:cNvPr>
            <p:cNvSpPr/>
            <p:nvPr/>
          </p:nvSpPr>
          <p:spPr>
            <a:xfrm>
              <a:off x="1679405" y="3177841"/>
              <a:ext cx="387632" cy="255791"/>
            </a:xfrm>
            <a:custGeom>
              <a:avLst/>
              <a:gdLst/>
              <a:ahLst/>
              <a:cxnLst/>
              <a:rect l="l" t="t" r="r" b="b"/>
              <a:pathLst>
                <a:path w="5669" h="3741" extrusionOk="0">
                  <a:moveTo>
                    <a:pt x="2942" y="619"/>
                  </a:moveTo>
                  <a:lnTo>
                    <a:pt x="0" y="3350"/>
                  </a:lnTo>
                  <a:cubicBezTo>
                    <a:pt x="0" y="3350"/>
                    <a:pt x="2704" y="3741"/>
                    <a:pt x="5028" y="2421"/>
                  </a:cubicBezTo>
                  <a:cubicBezTo>
                    <a:pt x="5654" y="2065"/>
                    <a:pt x="5668" y="1107"/>
                    <a:pt x="5276" y="693"/>
                  </a:cubicBezTo>
                  <a:cubicBezTo>
                    <a:pt x="4650" y="32"/>
                    <a:pt x="3608" y="0"/>
                    <a:pt x="2942" y="619"/>
                  </a:cubicBezTo>
                  <a:close/>
                </a:path>
              </a:pathLst>
            </a:custGeom>
            <a:solidFill>
              <a:srgbClr val="874B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282;p30">
              <a:extLst>
                <a:ext uri="{FF2B5EF4-FFF2-40B4-BE49-F238E27FC236}">
                  <a16:creationId xmlns:a16="http://schemas.microsoft.com/office/drawing/2014/main" id="{FE8CD79E-1814-E5C0-E5EB-B88FE1E01F46}"/>
                </a:ext>
              </a:extLst>
            </p:cNvPr>
            <p:cNvSpPr/>
            <p:nvPr/>
          </p:nvSpPr>
          <p:spPr>
            <a:xfrm>
              <a:off x="1119807" y="3244166"/>
              <a:ext cx="540661" cy="486420"/>
            </a:xfrm>
            <a:custGeom>
              <a:avLst/>
              <a:gdLst/>
              <a:ahLst/>
              <a:cxnLst/>
              <a:rect l="l" t="t" r="r" b="b"/>
              <a:pathLst>
                <a:path w="7907" h="7114" extrusionOk="0">
                  <a:moveTo>
                    <a:pt x="24" y="4948"/>
                  </a:moveTo>
                  <a:cubicBezTo>
                    <a:pt x="0" y="6054"/>
                    <a:pt x="806" y="6973"/>
                    <a:pt x="1823" y="6998"/>
                  </a:cubicBezTo>
                  <a:lnTo>
                    <a:pt x="2480" y="7016"/>
                  </a:lnTo>
                  <a:lnTo>
                    <a:pt x="6335" y="7114"/>
                  </a:lnTo>
                  <a:lnTo>
                    <a:pt x="7789" y="6492"/>
                  </a:lnTo>
                  <a:lnTo>
                    <a:pt x="7885" y="2018"/>
                  </a:lnTo>
                  <a:cubicBezTo>
                    <a:pt x="7907" y="1014"/>
                    <a:pt x="7176" y="179"/>
                    <a:pt x="6254" y="156"/>
                  </a:cubicBezTo>
                  <a:lnTo>
                    <a:pt x="132" y="1"/>
                  </a:lnTo>
                  <a:lnTo>
                    <a:pt x="69" y="2922"/>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283;p30">
              <a:extLst>
                <a:ext uri="{FF2B5EF4-FFF2-40B4-BE49-F238E27FC236}">
                  <a16:creationId xmlns:a16="http://schemas.microsoft.com/office/drawing/2014/main" id="{15593C00-96C3-2272-A81F-E7FCCE615B56}"/>
                </a:ext>
              </a:extLst>
            </p:cNvPr>
            <p:cNvSpPr/>
            <p:nvPr/>
          </p:nvSpPr>
          <p:spPr>
            <a:xfrm>
              <a:off x="1117755" y="3244166"/>
              <a:ext cx="455189" cy="486420"/>
            </a:xfrm>
            <a:custGeom>
              <a:avLst/>
              <a:gdLst/>
              <a:ahLst/>
              <a:cxnLst/>
              <a:rect l="l" t="t" r="r" b="b"/>
              <a:pathLst>
                <a:path w="6657" h="7114" extrusionOk="0">
                  <a:moveTo>
                    <a:pt x="25" y="4948"/>
                  </a:moveTo>
                  <a:cubicBezTo>
                    <a:pt x="1" y="6054"/>
                    <a:pt x="794" y="6973"/>
                    <a:pt x="1795" y="6998"/>
                  </a:cubicBezTo>
                  <a:lnTo>
                    <a:pt x="2441" y="7016"/>
                  </a:lnTo>
                  <a:lnTo>
                    <a:pt x="6237" y="7114"/>
                  </a:lnTo>
                  <a:lnTo>
                    <a:pt x="6318" y="3872"/>
                  </a:lnTo>
                  <a:cubicBezTo>
                    <a:pt x="6318" y="1283"/>
                    <a:pt x="6656" y="105"/>
                    <a:pt x="4165" y="105"/>
                  </a:cubicBezTo>
                  <a:lnTo>
                    <a:pt x="130" y="1"/>
                  </a:lnTo>
                  <a:lnTo>
                    <a:pt x="68" y="2922"/>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284;p30">
              <a:extLst>
                <a:ext uri="{FF2B5EF4-FFF2-40B4-BE49-F238E27FC236}">
                  <a16:creationId xmlns:a16="http://schemas.microsoft.com/office/drawing/2014/main" id="{5963530B-EB66-23DC-851B-E3EC9CA16606}"/>
                </a:ext>
              </a:extLst>
            </p:cNvPr>
            <p:cNvSpPr/>
            <p:nvPr/>
          </p:nvSpPr>
          <p:spPr>
            <a:xfrm>
              <a:off x="1866143" y="2673766"/>
              <a:ext cx="296211" cy="551308"/>
            </a:xfrm>
            <a:custGeom>
              <a:avLst/>
              <a:gdLst/>
              <a:ahLst/>
              <a:cxnLst/>
              <a:rect l="l" t="t" r="r" b="b"/>
              <a:pathLst>
                <a:path w="4332" h="8063" extrusionOk="0">
                  <a:moveTo>
                    <a:pt x="389" y="8063"/>
                  </a:moveTo>
                  <a:lnTo>
                    <a:pt x="3125" y="8063"/>
                  </a:lnTo>
                  <a:lnTo>
                    <a:pt x="4332" y="0"/>
                  </a:lnTo>
                  <a:lnTo>
                    <a:pt x="1489" y="0"/>
                  </a:lnTo>
                  <a:cubicBezTo>
                    <a:pt x="1310" y="0"/>
                    <a:pt x="1158" y="130"/>
                    <a:pt x="1132" y="306"/>
                  </a:cubicBezTo>
                  <a:lnTo>
                    <a:pt x="34" y="7649"/>
                  </a:lnTo>
                  <a:cubicBezTo>
                    <a:pt x="0" y="7867"/>
                    <a:pt x="168" y="8063"/>
                    <a:pt x="389" y="80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285;p30">
              <a:extLst>
                <a:ext uri="{FF2B5EF4-FFF2-40B4-BE49-F238E27FC236}">
                  <a16:creationId xmlns:a16="http://schemas.microsoft.com/office/drawing/2014/main" id="{2C415418-0826-D146-9AF1-C5F3CB4B6157}"/>
                </a:ext>
              </a:extLst>
            </p:cNvPr>
            <p:cNvSpPr/>
            <p:nvPr/>
          </p:nvSpPr>
          <p:spPr>
            <a:xfrm>
              <a:off x="1897391" y="2673766"/>
              <a:ext cx="936430" cy="551308"/>
            </a:xfrm>
            <a:custGeom>
              <a:avLst/>
              <a:gdLst/>
              <a:ahLst/>
              <a:cxnLst/>
              <a:rect l="l" t="t" r="r" b="b"/>
              <a:pathLst>
                <a:path w="13695" h="8063" extrusionOk="0">
                  <a:moveTo>
                    <a:pt x="389" y="8063"/>
                  </a:moveTo>
                  <a:lnTo>
                    <a:pt x="12207" y="8063"/>
                  </a:lnTo>
                  <a:cubicBezTo>
                    <a:pt x="12386" y="8063"/>
                    <a:pt x="12537" y="7933"/>
                    <a:pt x="12563" y="7757"/>
                  </a:cubicBezTo>
                  <a:lnTo>
                    <a:pt x="13662" y="413"/>
                  </a:lnTo>
                  <a:cubicBezTo>
                    <a:pt x="13695" y="196"/>
                    <a:pt x="13526" y="0"/>
                    <a:pt x="13306" y="0"/>
                  </a:cubicBezTo>
                  <a:lnTo>
                    <a:pt x="1489" y="0"/>
                  </a:lnTo>
                  <a:cubicBezTo>
                    <a:pt x="1311" y="0"/>
                    <a:pt x="1160" y="130"/>
                    <a:pt x="1134" y="306"/>
                  </a:cubicBezTo>
                  <a:lnTo>
                    <a:pt x="34" y="7649"/>
                  </a:lnTo>
                  <a:cubicBezTo>
                    <a:pt x="1" y="7867"/>
                    <a:pt x="170" y="8063"/>
                    <a:pt x="389" y="8063"/>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286;p30">
              <a:extLst>
                <a:ext uri="{FF2B5EF4-FFF2-40B4-BE49-F238E27FC236}">
                  <a16:creationId xmlns:a16="http://schemas.microsoft.com/office/drawing/2014/main" id="{6B52CD43-EE8C-3556-80C7-A126E5A72D41}"/>
                </a:ext>
              </a:extLst>
            </p:cNvPr>
            <p:cNvSpPr/>
            <p:nvPr/>
          </p:nvSpPr>
          <p:spPr>
            <a:xfrm>
              <a:off x="2234901" y="2931205"/>
              <a:ext cx="319733" cy="293876"/>
            </a:xfrm>
            <a:custGeom>
              <a:avLst/>
              <a:gdLst/>
              <a:ahLst/>
              <a:cxnLst/>
              <a:rect l="l" t="t" r="r" b="b"/>
              <a:pathLst>
                <a:path w="4676" h="4298" extrusionOk="0">
                  <a:moveTo>
                    <a:pt x="1" y="4298"/>
                  </a:moveTo>
                  <a:lnTo>
                    <a:pt x="4073" y="4298"/>
                  </a:lnTo>
                  <a:lnTo>
                    <a:pt x="4675" y="1"/>
                  </a:lnTo>
                  <a:lnTo>
                    <a:pt x="604"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287;p30">
              <a:extLst>
                <a:ext uri="{FF2B5EF4-FFF2-40B4-BE49-F238E27FC236}">
                  <a16:creationId xmlns:a16="http://schemas.microsoft.com/office/drawing/2014/main" id="{2635105E-EE6D-E819-383F-41F24E127D3B}"/>
                </a:ext>
              </a:extLst>
            </p:cNvPr>
            <p:cNvSpPr/>
            <p:nvPr/>
          </p:nvSpPr>
          <p:spPr>
            <a:xfrm>
              <a:off x="2278252" y="2931205"/>
              <a:ext cx="332793" cy="418865"/>
            </a:xfrm>
            <a:custGeom>
              <a:avLst/>
              <a:gdLst/>
              <a:ahLst/>
              <a:cxnLst/>
              <a:rect l="l" t="t" r="r" b="b"/>
              <a:pathLst>
                <a:path w="4867" h="6126" extrusionOk="0">
                  <a:moveTo>
                    <a:pt x="2429" y="2888"/>
                  </a:moveTo>
                  <a:cubicBezTo>
                    <a:pt x="2939" y="2888"/>
                    <a:pt x="3401" y="3302"/>
                    <a:pt x="3461" y="3813"/>
                  </a:cubicBezTo>
                  <a:cubicBezTo>
                    <a:pt x="3520" y="4323"/>
                    <a:pt x="3155" y="4736"/>
                    <a:pt x="2646" y="4736"/>
                  </a:cubicBezTo>
                  <a:cubicBezTo>
                    <a:pt x="2136" y="4736"/>
                    <a:pt x="1674" y="4323"/>
                    <a:pt x="1613" y="3813"/>
                  </a:cubicBezTo>
                  <a:cubicBezTo>
                    <a:pt x="1554" y="3302"/>
                    <a:pt x="1918" y="2888"/>
                    <a:pt x="2429" y="2888"/>
                  </a:cubicBezTo>
                  <a:close/>
                  <a:moveTo>
                    <a:pt x="0" y="1"/>
                  </a:moveTo>
                  <a:lnTo>
                    <a:pt x="796" y="6126"/>
                  </a:lnTo>
                  <a:lnTo>
                    <a:pt x="4867" y="6126"/>
                  </a:lnTo>
                  <a:lnTo>
                    <a:pt x="4071" y="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288;p30">
              <a:extLst>
                <a:ext uri="{FF2B5EF4-FFF2-40B4-BE49-F238E27FC236}">
                  <a16:creationId xmlns:a16="http://schemas.microsoft.com/office/drawing/2014/main" id="{976FF281-ADEC-C481-AB4C-1BF8235105D9}"/>
                </a:ext>
              </a:extLst>
            </p:cNvPr>
            <p:cNvSpPr/>
            <p:nvPr/>
          </p:nvSpPr>
          <p:spPr>
            <a:xfrm>
              <a:off x="2109634" y="3308988"/>
              <a:ext cx="483634" cy="41093"/>
            </a:xfrm>
            <a:custGeom>
              <a:avLst/>
              <a:gdLst/>
              <a:ahLst/>
              <a:cxnLst/>
              <a:rect l="l" t="t" r="r" b="b"/>
              <a:pathLst>
                <a:path w="7073" h="601" extrusionOk="0">
                  <a:moveTo>
                    <a:pt x="0" y="1"/>
                  </a:moveTo>
                  <a:lnTo>
                    <a:pt x="7072" y="1"/>
                  </a:lnTo>
                  <a:lnTo>
                    <a:pt x="7072" y="601"/>
                  </a:lnTo>
                  <a:lnTo>
                    <a:pt x="0" y="601"/>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289;p30">
              <a:extLst>
                <a:ext uri="{FF2B5EF4-FFF2-40B4-BE49-F238E27FC236}">
                  <a16:creationId xmlns:a16="http://schemas.microsoft.com/office/drawing/2014/main" id="{232F9C4D-8C45-9F7B-AF23-5397C480662B}"/>
                </a:ext>
              </a:extLst>
            </p:cNvPr>
            <p:cNvSpPr/>
            <p:nvPr/>
          </p:nvSpPr>
          <p:spPr>
            <a:xfrm>
              <a:off x="2307175" y="2931205"/>
              <a:ext cx="332862" cy="418865"/>
            </a:xfrm>
            <a:custGeom>
              <a:avLst/>
              <a:gdLst/>
              <a:ahLst/>
              <a:cxnLst/>
              <a:rect l="l" t="t" r="r" b="b"/>
              <a:pathLst>
                <a:path w="4868" h="6126" extrusionOk="0">
                  <a:moveTo>
                    <a:pt x="2429" y="2888"/>
                  </a:moveTo>
                  <a:cubicBezTo>
                    <a:pt x="2939" y="2888"/>
                    <a:pt x="3402" y="3302"/>
                    <a:pt x="3462" y="3813"/>
                  </a:cubicBezTo>
                  <a:cubicBezTo>
                    <a:pt x="3521" y="4323"/>
                    <a:pt x="3156" y="4736"/>
                    <a:pt x="2647" y="4736"/>
                  </a:cubicBezTo>
                  <a:cubicBezTo>
                    <a:pt x="2137" y="4736"/>
                    <a:pt x="1675" y="4323"/>
                    <a:pt x="1614" y="3813"/>
                  </a:cubicBezTo>
                  <a:cubicBezTo>
                    <a:pt x="1554" y="3302"/>
                    <a:pt x="1920" y="2888"/>
                    <a:pt x="2429" y="2888"/>
                  </a:cubicBezTo>
                  <a:close/>
                  <a:moveTo>
                    <a:pt x="0" y="1"/>
                  </a:moveTo>
                  <a:lnTo>
                    <a:pt x="796" y="6126"/>
                  </a:lnTo>
                  <a:lnTo>
                    <a:pt x="4868" y="6126"/>
                  </a:lnTo>
                  <a:lnTo>
                    <a:pt x="407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290;p30">
              <a:extLst>
                <a:ext uri="{FF2B5EF4-FFF2-40B4-BE49-F238E27FC236}">
                  <a16:creationId xmlns:a16="http://schemas.microsoft.com/office/drawing/2014/main" id="{EA51DD73-A3CB-7AD9-E131-6E2ED87F736C}"/>
                </a:ext>
              </a:extLst>
            </p:cNvPr>
            <p:cNvSpPr/>
            <p:nvPr/>
          </p:nvSpPr>
          <p:spPr>
            <a:xfrm>
              <a:off x="2800174" y="3453400"/>
              <a:ext cx="268655" cy="1118889"/>
            </a:xfrm>
            <a:custGeom>
              <a:avLst/>
              <a:gdLst/>
              <a:ahLst/>
              <a:cxnLst/>
              <a:rect l="l" t="t" r="r" b="b"/>
              <a:pathLst>
                <a:path w="3929" h="16364" extrusionOk="0">
                  <a:moveTo>
                    <a:pt x="0" y="0"/>
                  </a:moveTo>
                  <a:lnTo>
                    <a:pt x="3296" y="16364"/>
                  </a:lnTo>
                  <a:lnTo>
                    <a:pt x="3928" y="16364"/>
                  </a:lnTo>
                  <a:lnTo>
                    <a:pt x="1265"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291;p30">
              <a:extLst>
                <a:ext uri="{FF2B5EF4-FFF2-40B4-BE49-F238E27FC236}">
                  <a16:creationId xmlns:a16="http://schemas.microsoft.com/office/drawing/2014/main" id="{7BB8CF26-8E1B-B29F-F44D-B115BA11D0C3}"/>
                </a:ext>
              </a:extLst>
            </p:cNvPr>
            <p:cNvSpPr/>
            <p:nvPr/>
          </p:nvSpPr>
          <p:spPr>
            <a:xfrm>
              <a:off x="2381022" y="3453400"/>
              <a:ext cx="236449" cy="921353"/>
            </a:xfrm>
            <a:custGeom>
              <a:avLst/>
              <a:gdLst/>
              <a:ahLst/>
              <a:cxnLst/>
              <a:rect l="l" t="t" r="r" b="b"/>
              <a:pathLst>
                <a:path w="3458" h="13475" extrusionOk="0">
                  <a:moveTo>
                    <a:pt x="3457" y="13475"/>
                  </a:moveTo>
                  <a:cubicBezTo>
                    <a:pt x="3205" y="13464"/>
                    <a:pt x="2954" y="13454"/>
                    <a:pt x="2708" y="13444"/>
                  </a:cubicBezTo>
                  <a:lnTo>
                    <a:pt x="0" y="0"/>
                  </a:lnTo>
                  <a:lnTo>
                    <a:pt x="1264" y="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292;p30">
              <a:extLst>
                <a:ext uri="{FF2B5EF4-FFF2-40B4-BE49-F238E27FC236}">
                  <a16:creationId xmlns:a16="http://schemas.microsoft.com/office/drawing/2014/main" id="{5DD2A27A-1A97-18AE-2711-254814DDB77A}"/>
                </a:ext>
              </a:extLst>
            </p:cNvPr>
            <p:cNvSpPr/>
            <p:nvPr/>
          </p:nvSpPr>
          <p:spPr>
            <a:xfrm>
              <a:off x="1267364" y="3453400"/>
              <a:ext cx="268587" cy="1118889"/>
            </a:xfrm>
            <a:custGeom>
              <a:avLst/>
              <a:gdLst/>
              <a:ahLst/>
              <a:cxnLst/>
              <a:rect l="l" t="t" r="r" b="b"/>
              <a:pathLst>
                <a:path w="3928" h="16364" extrusionOk="0">
                  <a:moveTo>
                    <a:pt x="3927" y="0"/>
                  </a:moveTo>
                  <a:lnTo>
                    <a:pt x="632" y="16364"/>
                  </a:lnTo>
                  <a:lnTo>
                    <a:pt x="1" y="16364"/>
                  </a:lnTo>
                  <a:lnTo>
                    <a:pt x="2664" y="0"/>
                  </a:lnTo>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293;p30">
              <a:extLst>
                <a:ext uri="{FF2B5EF4-FFF2-40B4-BE49-F238E27FC236}">
                  <a16:creationId xmlns:a16="http://schemas.microsoft.com/office/drawing/2014/main" id="{6E1E15B4-6690-FF71-CE34-B977867AFB9E}"/>
                </a:ext>
              </a:extLst>
            </p:cNvPr>
            <p:cNvSpPr/>
            <p:nvPr/>
          </p:nvSpPr>
          <p:spPr>
            <a:xfrm>
              <a:off x="1218201" y="3350014"/>
              <a:ext cx="1850637" cy="103451"/>
            </a:xfrm>
            <a:custGeom>
              <a:avLst/>
              <a:gdLst/>
              <a:ahLst/>
              <a:cxnLst/>
              <a:rect l="l" t="t" r="r" b="b"/>
              <a:pathLst>
                <a:path w="27065" h="1513" extrusionOk="0">
                  <a:moveTo>
                    <a:pt x="27064" y="1"/>
                  </a:moveTo>
                  <a:lnTo>
                    <a:pt x="1" y="1"/>
                  </a:lnTo>
                  <a:lnTo>
                    <a:pt x="1" y="1512"/>
                  </a:lnTo>
                  <a:lnTo>
                    <a:pt x="27064" y="1512"/>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6" name="Google Shape;436;p35">
            <a:extLst>
              <a:ext uri="{FF2B5EF4-FFF2-40B4-BE49-F238E27FC236}">
                <a16:creationId xmlns:a16="http://schemas.microsoft.com/office/drawing/2014/main" id="{08CBD146-C098-9751-DF78-5156D6BA33F9}"/>
              </a:ext>
            </a:extLst>
          </p:cNvPr>
          <p:cNvGrpSpPr/>
          <p:nvPr/>
        </p:nvGrpSpPr>
        <p:grpSpPr>
          <a:xfrm>
            <a:off x="2689074" y="1095899"/>
            <a:ext cx="1261398" cy="876656"/>
            <a:chOff x="4648200" y="1333322"/>
            <a:chExt cx="1261398" cy="876656"/>
          </a:xfrm>
        </p:grpSpPr>
        <p:sp>
          <p:nvSpPr>
            <p:cNvPr id="297" name="Google Shape;437;p35" descr="Slidesgo" title="Background">
              <a:extLst>
                <a:ext uri="{FF2B5EF4-FFF2-40B4-BE49-F238E27FC236}">
                  <a16:creationId xmlns:a16="http://schemas.microsoft.com/office/drawing/2014/main" id="{CE492697-F653-C6EC-D6E3-94C25A957912}"/>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8" name="Google Shape;438;p35">
              <a:extLst>
                <a:ext uri="{FF2B5EF4-FFF2-40B4-BE49-F238E27FC236}">
                  <a16:creationId xmlns:a16="http://schemas.microsoft.com/office/drawing/2014/main" id="{98426050-D32D-1A43-34BA-14DAD7DE9C93}"/>
                </a:ext>
              </a:extLst>
            </p:cNvPr>
            <p:cNvGrpSpPr/>
            <p:nvPr/>
          </p:nvGrpSpPr>
          <p:grpSpPr>
            <a:xfrm>
              <a:off x="5105516" y="1355612"/>
              <a:ext cx="529532" cy="832076"/>
              <a:chOff x="5050925" y="1555925"/>
              <a:chExt cx="511675" cy="806275"/>
            </a:xfrm>
          </p:grpSpPr>
          <p:sp>
            <p:nvSpPr>
              <p:cNvPr id="299" name="Google Shape;439;p35">
                <a:extLst>
                  <a:ext uri="{FF2B5EF4-FFF2-40B4-BE49-F238E27FC236}">
                    <a16:creationId xmlns:a16="http://schemas.microsoft.com/office/drawing/2014/main" id="{8835C2B4-0400-A936-A105-D0D8FAB947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440;p35">
                <a:extLst>
                  <a:ext uri="{FF2B5EF4-FFF2-40B4-BE49-F238E27FC236}">
                    <a16:creationId xmlns:a16="http://schemas.microsoft.com/office/drawing/2014/main" id="{D80C208D-B965-8DCC-714A-850A6BFBC42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441;p35">
                <a:extLst>
                  <a:ext uri="{FF2B5EF4-FFF2-40B4-BE49-F238E27FC236}">
                    <a16:creationId xmlns:a16="http://schemas.microsoft.com/office/drawing/2014/main" id="{E35C5A58-B64D-1BAA-5685-6D8EFD90728B}"/>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442;p35">
                <a:extLst>
                  <a:ext uri="{FF2B5EF4-FFF2-40B4-BE49-F238E27FC236}">
                    <a16:creationId xmlns:a16="http://schemas.microsoft.com/office/drawing/2014/main" id="{D8C1F87E-73AA-0559-E79F-320CBA6FDC12}"/>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443;p35">
                <a:extLst>
                  <a:ext uri="{FF2B5EF4-FFF2-40B4-BE49-F238E27FC236}">
                    <a16:creationId xmlns:a16="http://schemas.microsoft.com/office/drawing/2014/main" id="{DE0F4E07-2434-AB9E-70E3-13D3EDB49B2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444;p35">
                <a:extLst>
                  <a:ext uri="{FF2B5EF4-FFF2-40B4-BE49-F238E27FC236}">
                    <a16:creationId xmlns:a16="http://schemas.microsoft.com/office/drawing/2014/main" id="{A0161006-E131-5D37-098A-157BA99B133E}"/>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445;p35">
                <a:extLst>
                  <a:ext uri="{FF2B5EF4-FFF2-40B4-BE49-F238E27FC236}">
                    <a16:creationId xmlns:a16="http://schemas.microsoft.com/office/drawing/2014/main" id="{4D1C3CD9-5CA1-C946-BF75-7A764EA8F361}"/>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446;p35">
                <a:extLst>
                  <a:ext uri="{FF2B5EF4-FFF2-40B4-BE49-F238E27FC236}">
                    <a16:creationId xmlns:a16="http://schemas.microsoft.com/office/drawing/2014/main" id="{2A47559E-3485-5248-9BFD-93D05DF03CEF}"/>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447;p35">
                <a:extLst>
                  <a:ext uri="{FF2B5EF4-FFF2-40B4-BE49-F238E27FC236}">
                    <a16:creationId xmlns:a16="http://schemas.microsoft.com/office/drawing/2014/main" id="{23BE60E7-2BE2-C45C-37A4-C448046A74CB}"/>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448;p35">
                <a:extLst>
                  <a:ext uri="{FF2B5EF4-FFF2-40B4-BE49-F238E27FC236}">
                    <a16:creationId xmlns:a16="http://schemas.microsoft.com/office/drawing/2014/main" id="{15490833-CB29-2C94-1F52-9482675A1DDD}"/>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01</a:t>
            </a:r>
          </a:p>
        </p:txBody>
      </p:sp>
      <p:sp>
        <p:nvSpPr>
          <p:cNvPr id="6" name="TextBox 6"/>
          <p:cNvSpPr txBox="1"/>
          <p:nvPr/>
        </p:nvSpPr>
        <p:spPr>
          <a:xfrm>
            <a:off x="2721666" y="2889523"/>
            <a:ext cx="3700669" cy="390428"/>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PREPROCESSING</a:t>
            </a:r>
          </a:p>
        </p:txBody>
      </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856"/>
          <a:stretch>
            <a:fillRect/>
          </a:stretch>
        </p:blipFill>
        <p:spPr>
          <a:xfrm>
            <a:off x="1842149" y="1195033"/>
            <a:ext cx="5459702" cy="2753434"/>
          </a:xfrm>
          <a:prstGeom prst="rect">
            <a:avLst/>
          </a:prstGeom>
        </p:spPr>
      </p:pic>
      <p:sp>
        <p:nvSpPr>
          <p:cNvPr id="4" name="TextBox 4"/>
          <p:cNvSpPr txBox="1"/>
          <p:nvPr/>
        </p:nvSpPr>
        <p:spPr>
          <a:xfrm>
            <a:off x="2266407" y="230535"/>
            <a:ext cx="4611187"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package &amp; libraries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276" name="Google Shape;276;p39"/>
          <p:cNvGrpSpPr/>
          <p:nvPr/>
        </p:nvGrpSpPr>
        <p:grpSpPr>
          <a:xfrm>
            <a:off x="885524" y="495580"/>
            <a:ext cx="8117009" cy="4384996"/>
            <a:chOff x="1093864" y="980650"/>
            <a:chExt cx="3584976" cy="3404835"/>
          </a:xfrm>
        </p:grpSpPr>
        <p:sp>
          <p:nvSpPr>
            <p:cNvPr id="277" name="Google Shape;277;p39"/>
            <p:cNvSpPr/>
            <p:nvPr/>
          </p:nvSpPr>
          <p:spPr>
            <a:xfrm>
              <a:off x="1100704" y="980662"/>
              <a:ext cx="3578136" cy="3404823"/>
            </a:xfrm>
            <a:custGeom>
              <a:avLst/>
              <a:gdLst/>
              <a:ahLst/>
              <a:cxnLst/>
              <a:rect l="l" t="t" r="r" b="b"/>
              <a:pathLst>
                <a:path w="26385" h="25107" extrusionOk="0">
                  <a:moveTo>
                    <a:pt x="24196" y="0"/>
                  </a:moveTo>
                  <a:lnTo>
                    <a:pt x="1" y="23435"/>
                  </a:lnTo>
                  <a:lnTo>
                    <a:pt x="26384" y="25107"/>
                  </a:lnTo>
                  <a:lnTo>
                    <a:pt x="24196" y="0"/>
                  </a:lnTo>
                  <a:close/>
                </a:path>
              </a:pathLst>
            </a:custGeom>
            <a:solidFill>
              <a:schemeClr val="dk1">
                <a:alpha val="18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93864" y="980650"/>
              <a:ext cx="3281280" cy="3182283"/>
            </a:xfrm>
            <a:custGeom>
              <a:avLst/>
              <a:gdLst/>
              <a:ahLst/>
              <a:cxnLst/>
              <a:rect l="l" t="t" r="r" b="b"/>
              <a:pathLst>
                <a:path w="24196" h="23466" extrusionOk="0">
                  <a:moveTo>
                    <a:pt x="1" y="0"/>
                  </a:moveTo>
                  <a:lnTo>
                    <a:pt x="1" y="23466"/>
                  </a:lnTo>
                  <a:lnTo>
                    <a:pt x="24196" y="23466"/>
                  </a:lnTo>
                  <a:lnTo>
                    <a:pt x="2419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9"/>
            <p:cNvSpPr/>
            <p:nvPr/>
          </p:nvSpPr>
          <p:spPr>
            <a:xfrm>
              <a:off x="1094650" y="980650"/>
              <a:ext cx="3280494" cy="554091"/>
            </a:xfrm>
            <a:custGeom>
              <a:avLst/>
              <a:gdLst/>
              <a:ahLst/>
              <a:cxnLst/>
              <a:rect l="l" t="t" r="r" b="b"/>
              <a:pathLst>
                <a:path w="24196" h="23466" extrusionOk="0">
                  <a:moveTo>
                    <a:pt x="1" y="0"/>
                  </a:moveTo>
                  <a:lnTo>
                    <a:pt x="1" y="23466"/>
                  </a:lnTo>
                  <a:lnTo>
                    <a:pt x="24196" y="23466"/>
                  </a:lnTo>
                  <a:lnTo>
                    <a:pt x="24196" y="0"/>
                  </a:lnTo>
                  <a:close/>
                </a:path>
              </a:pathLst>
            </a:custGeom>
            <a:solidFill>
              <a:srgbClr val="E9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9"/>
          <p:cNvGrpSpPr/>
          <p:nvPr/>
        </p:nvGrpSpPr>
        <p:grpSpPr>
          <a:xfrm rot="-5609079">
            <a:off x="551489" y="191012"/>
            <a:ext cx="1011285" cy="1017623"/>
            <a:chOff x="7807869" y="2868655"/>
            <a:chExt cx="929908" cy="935736"/>
          </a:xfrm>
        </p:grpSpPr>
        <p:sp>
          <p:nvSpPr>
            <p:cNvPr id="281" name="Google Shape;281;p39"/>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9"/>
            <p:cNvGrpSpPr/>
            <p:nvPr/>
          </p:nvGrpSpPr>
          <p:grpSpPr>
            <a:xfrm rot="2424200">
              <a:off x="7954902" y="2992711"/>
              <a:ext cx="635841" cy="687623"/>
              <a:chOff x="8061867" y="953444"/>
              <a:chExt cx="405081" cy="438092"/>
            </a:xfrm>
          </p:grpSpPr>
          <p:sp>
            <p:nvSpPr>
              <p:cNvPr id="283" name="Google Shape;283;p39"/>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9"/>
          <p:cNvGrpSpPr/>
          <p:nvPr/>
        </p:nvGrpSpPr>
        <p:grpSpPr>
          <a:xfrm>
            <a:off x="1265232" y="1308076"/>
            <a:ext cx="2594103" cy="2706221"/>
            <a:chOff x="5369034" y="1263468"/>
            <a:chExt cx="2594103" cy="2706221"/>
          </a:xfrm>
        </p:grpSpPr>
        <p:sp>
          <p:nvSpPr>
            <p:cNvPr id="289" name="Google Shape;289;p39"/>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9"/>
            <p:cNvGrpSpPr/>
            <p:nvPr/>
          </p:nvGrpSpPr>
          <p:grpSpPr>
            <a:xfrm>
              <a:off x="5369034" y="1263468"/>
              <a:ext cx="2594103" cy="2510511"/>
              <a:chOff x="5458010" y="518684"/>
              <a:chExt cx="1775932" cy="1718704"/>
            </a:xfrm>
          </p:grpSpPr>
          <p:sp>
            <p:nvSpPr>
              <p:cNvPr id="291" name="Google Shape;291;p39"/>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rgbClr val="B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9"/>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39"/>
          <p:cNvSpPr txBox="1">
            <a:spLocks noGrp="1"/>
          </p:cNvSpPr>
          <p:nvPr>
            <p:ph type="title"/>
          </p:nvPr>
        </p:nvSpPr>
        <p:spPr>
          <a:xfrm>
            <a:off x="4821898" y="1365994"/>
            <a:ext cx="2808000" cy="514800"/>
          </a:xfrm>
          <a:prstGeom prst="rect">
            <a:avLst/>
          </a:prstGeom>
        </p:spPr>
        <p:txBody>
          <a:bodyPr spcFirstLastPara="1" wrap="square" lIns="91425" tIns="91425" rIns="91425" bIns="91425" anchor="ctr" anchorCtr="0">
            <a:noAutofit/>
          </a:bodyPr>
          <a:lstStyle/>
          <a:p>
            <a:r>
              <a:rPr lang="en-US" sz="4000" b="1" dirty="0">
                <a:ln>
                  <a:solidFill>
                    <a:sysClr val="windowText" lastClr="000000"/>
                  </a:solidFill>
                </a:ln>
                <a:solidFill>
                  <a:schemeClr val="tx1"/>
                </a:solidFill>
                <a:latin typeface="Lexend Deca" panose="020B0604020202020204" charset="0"/>
                <a:cs typeface="Lexend Deca" panose="020B0604020202020204" charset="0"/>
              </a:rPr>
              <a:t>TOPIC:</a:t>
            </a:r>
          </a:p>
        </p:txBody>
      </p:sp>
      <p:sp>
        <p:nvSpPr>
          <p:cNvPr id="294" name="Google Shape;294;p39"/>
          <p:cNvSpPr txBox="1">
            <a:spLocks noGrp="1"/>
          </p:cNvSpPr>
          <p:nvPr>
            <p:ph type="body" idx="1"/>
          </p:nvPr>
        </p:nvSpPr>
        <p:spPr>
          <a:xfrm>
            <a:off x="4373767" y="1880794"/>
            <a:ext cx="3667286" cy="1790453"/>
          </a:xfrm>
          <a:prstGeom prst="rect">
            <a:avLst/>
          </a:prstGeom>
        </p:spPr>
        <p:txBody>
          <a:bodyPr spcFirstLastPara="1" wrap="square" lIns="91425" tIns="91425" rIns="91425" bIns="91425" anchor="t" anchorCtr="0">
            <a:noAutofit/>
          </a:bodyPr>
          <a:lstStyle/>
          <a:p>
            <a:pPr marL="152400" indent="0">
              <a:buNone/>
            </a:pPr>
            <a:r>
              <a:rPr lang="en-US" sz="3600" b="1" dirty="0">
                <a:ln>
                  <a:solidFill>
                    <a:sysClr val="windowText" lastClr="000000"/>
                  </a:solidFill>
                </a:ln>
                <a:solidFill>
                  <a:srgbClr val="C00000"/>
                </a:solidFill>
                <a:latin typeface="Lexend Deca" panose="020B0604020202020204" charset="0"/>
                <a:cs typeface="Lexend Deca" panose="020B0604020202020204" charset="0"/>
              </a:rPr>
              <a:t>PREDICT EMPLOYMENT TERMINATION</a:t>
            </a:r>
          </a:p>
        </p:txBody>
      </p:sp>
      <p:pic>
        <p:nvPicPr>
          <p:cNvPr id="4" name="Picture 3">
            <a:extLst>
              <a:ext uri="{FF2B5EF4-FFF2-40B4-BE49-F238E27FC236}">
                <a16:creationId xmlns:a16="http://schemas.microsoft.com/office/drawing/2014/main" id="{5DC66DD1-9773-2EBF-C342-ED2C843AD1F9}"/>
              </a:ext>
            </a:extLst>
          </p:cNvPr>
          <p:cNvPicPr>
            <a:picLocks noChangeAspect="1"/>
          </p:cNvPicPr>
          <p:nvPr/>
        </p:nvPicPr>
        <p:blipFill>
          <a:blip r:embed="rId4"/>
          <a:stretch>
            <a:fillRect/>
          </a:stretch>
        </p:blipFill>
        <p:spPr>
          <a:xfrm>
            <a:off x="1102947" y="1139514"/>
            <a:ext cx="3257216" cy="2871714"/>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048187" y="1151586"/>
            <a:ext cx="7047626" cy="3156299"/>
          </a:xfrm>
          <a:prstGeom prst="rect">
            <a:avLst/>
          </a:prstGeom>
        </p:spPr>
      </p:pic>
      <p:sp>
        <p:nvSpPr>
          <p:cNvPr id="4" name="TextBox 4"/>
          <p:cNvSpPr txBox="1"/>
          <p:nvPr/>
        </p:nvSpPr>
        <p:spPr>
          <a:xfrm>
            <a:off x="3209718" y="230535"/>
            <a:ext cx="272456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Import data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78369" y="877844"/>
            <a:ext cx="2646220" cy="3872328"/>
          </a:xfrm>
          <a:prstGeom prst="rect">
            <a:avLst/>
          </a:prstGeom>
        </p:spPr>
      </p:pic>
      <p:sp>
        <p:nvSpPr>
          <p:cNvPr id="4" name="TextBox 4"/>
          <p:cNvSpPr txBox="1"/>
          <p:nvPr/>
        </p:nvSpPr>
        <p:spPr>
          <a:xfrm>
            <a:off x="3209718" y="230535"/>
            <a:ext cx="2783521"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Check data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382604" y="907019"/>
            <a:ext cx="6350642" cy="3329463"/>
          </a:xfrm>
          <a:prstGeom prst="rect">
            <a:avLst/>
          </a:prstGeom>
        </p:spPr>
      </p:pic>
      <p:pic>
        <p:nvPicPr>
          <p:cNvPr id="4" name="Picture 4"/>
          <p:cNvPicPr>
            <a:picLocks noChangeAspect="1"/>
          </p:cNvPicPr>
          <p:nvPr/>
        </p:nvPicPr>
        <p:blipFill>
          <a:blip r:embed="rId3"/>
          <a:srcRect/>
          <a:stretch>
            <a:fillRect/>
          </a:stretch>
        </p:blipFill>
        <p:spPr>
          <a:xfrm>
            <a:off x="508482" y="1420188"/>
            <a:ext cx="8185993" cy="1869487"/>
          </a:xfrm>
          <a:prstGeom prst="rect">
            <a:avLst/>
          </a:prstGeom>
        </p:spPr>
      </p:pic>
      <p:sp>
        <p:nvSpPr>
          <p:cNvPr id="5" name="TextBox 5"/>
          <p:cNvSpPr txBox="1"/>
          <p:nvPr/>
        </p:nvSpPr>
        <p:spPr>
          <a:xfrm>
            <a:off x="2378425" y="230535"/>
            <a:ext cx="4446108"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Description of information</a:t>
            </a:r>
          </a:p>
        </p:txBody>
      </p:sp>
      <p:sp>
        <p:nvSpPr>
          <p:cNvPr id="7" name="TextBox 7"/>
          <p:cNvSpPr txBox="1"/>
          <p:nvPr/>
        </p:nvSpPr>
        <p:spPr>
          <a:xfrm>
            <a:off x="3431461" y="4258740"/>
            <a:ext cx="2340036"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numerical data</a:t>
            </a:r>
          </a:p>
        </p:txBody>
      </p:sp>
      <p:sp>
        <p:nvSpPr>
          <p:cNvPr id="8" name="TextBox 8"/>
          <p:cNvSpPr txBox="1"/>
          <p:nvPr/>
        </p:nvSpPr>
        <p:spPr>
          <a:xfrm>
            <a:off x="3052904" y="4251692"/>
            <a:ext cx="3038193"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non-numerical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924330" y="1737308"/>
            <a:ext cx="7267191" cy="643250"/>
          </a:xfrm>
          <a:prstGeom prst="rect">
            <a:avLst/>
          </a:prstGeom>
        </p:spPr>
      </p:pic>
      <p:sp>
        <p:nvSpPr>
          <p:cNvPr id="4" name="TextBox 4"/>
          <p:cNvSpPr txBox="1"/>
          <p:nvPr/>
        </p:nvSpPr>
        <p:spPr>
          <a:xfrm>
            <a:off x="1144094" y="230535"/>
            <a:ext cx="6855814"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BUSINESS_UNIT value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19846" y="245169"/>
            <a:ext cx="5104307"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Change column STATUS value</a:t>
            </a:r>
          </a:p>
        </p:txBody>
      </p:sp>
      <p:pic>
        <p:nvPicPr>
          <p:cNvPr id="9" name="Picture 8">
            <a:extLst>
              <a:ext uri="{FF2B5EF4-FFF2-40B4-BE49-F238E27FC236}">
                <a16:creationId xmlns:a16="http://schemas.microsoft.com/office/drawing/2014/main" id="{A7E06AEB-5A21-C586-358D-4AD35A4E6EF0}"/>
              </a:ext>
            </a:extLst>
          </p:cNvPr>
          <p:cNvPicPr>
            <a:picLocks noChangeAspect="1"/>
          </p:cNvPicPr>
          <p:nvPr/>
        </p:nvPicPr>
        <p:blipFill>
          <a:blip r:embed="rId2"/>
          <a:stretch>
            <a:fillRect/>
          </a:stretch>
        </p:blipFill>
        <p:spPr>
          <a:xfrm>
            <a:off x="2081005" y="1661219"/>
            <a:ext cx="4981990" cy="566758"/>
          </a:xfrm>
          <a:prstGeom prst="rect">
            <a:avLst/>
          </a:prstGeom>
        </p:spPr>
      </p:pic>
    </p:spTree>
    <p:extLst>
      <p:ext uri="{BB962C8B-B14F-4D97-AF65-F5344CB8AC3E}">
        <p14:creationId xmlns:p14="http://schemas.microsoft.com/office/powerpoint/2010/main" val="16315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3243646" y="909523"/>
            <a:ext cx="2628557" cy="3969063"/>
          </a:xfrm>
          <a:prstGeom prst="rect">
            <a:avLst/>
          </a:prstGeom>
        </p:spPr>
      </p:pic>
      <p:sp>
        <p:nvSpPr>
          <p:cNvPr id="6" name="TextBox 6"/>
          <p:cNvSpPr txBox="1"/>
          <p:nvPr/>
        </p:nvSpPr>
        <p:spPr>
          <a:xfrm>
            <a:off x="2019134" y="224283"/>
            <a:ext cx="6101164" cy="525785"/>
          </a:xfrm>
          <a:prstGeom prst="rect">
            <a:avLst/>
          </a:prstGeom>
        </p:spPr>
        <p:txBody>
          <a:bodyPr lIns="0" tIns="0" rIns="0" bIns="0" rtlCol="0" anchor="t">
            <a:spAutoFit/>
          </a:bodyPr>
          <a:lstStyle/>
          <a:p>
            <a:pPr>
              <a:lnSpc>
                <a:spcPts val="4088"/>
              </a:lnSpc>
              <a:spcBef>
                <a:spcPct val="0"/>
              </a:spcBef>
            </a:pPr>
            <a:r>
              <a:rPr lang="en-US" sz="2725" dirty="0">
                <a:solidFill>
                  <a:srgbClr val="FFFF00"/>
                </a:solidFill>
                <a:latin typeface="Javanese Text" panose="02000000000000000000" pitchFamily="2" charset="0"/>
              </a:rPr>
              <a:t>Create new categories for </a:t>
            </a:r>
            <a:r>
              <a:rPr lang="en-US" sz="2725" dirty="0" err="1">
                <a:solidFill>
                  <a:srgbClr val="FFFF00"/>
                </a:solidFill>
                <a:latin typeface="Javanese Text" panose="02000000000000000000" pitchFamily="2" charset="0"/>
              </a:rPr>
              <a:t>job_titles</a:t>
            </a:r>
            <a:endParaRPr lang="en-US" sz="2725" dirty="0">
              <a:solidFill>
                <a:srgbClr val="FFFF00"/>
              </a:solidFill>
              <a:latin typeface="Javanese Text" panose="02000000000000000000" pitchFamily="2" charset="0"/>
            </a:endParaRPr>
          </a:p>
        </p:txBody>
      </p:sp>
      <p:sp>
        <p:nvSpPr>
          <p:cNvPr id="8" name="TextBox 8"/>
          <p:cNvSpPr txBox="1"/>
          <p:nvPr/>
        </p:nvSpPr>
        <p:spPr>
          <a:xfrm>
            <a:off x="6968626" y="2380558"/>
            <a:ext cx="1279761"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47 jobs</a:t>
            </a:r>
          </a:p>
        </p:txBody>
      </p:sp>
      <p:pic>
        <p:nvPicPr>
          <p:cNvPr id="12" name="Picture 4">
            <a:extLst>
              <a:ext uri="{FF2B5EF4-FFF2-40B4-BE49-F238E27FC236}">
                <a16:creationId xmlns:a16="http://schemas.microsoft.com/office/drawing/2014/main" id="{F882BEEE-A2F5-B8BB-215A-E5AD932A620B}"/>
              </a:ext>
            </a:extLst>
          </p:cNvPr>
          <p:cNvPicPr>
            <a:picLocks noChangeAspect="1"/>
          </p:cNvPicPr>
          <p:nvPr/>
        </p:nvPicPr>
        <p:blipFill>
          <a:blip r:embed="rId3"/>
          <a:srcRect/>
          <a:stretch>
            <a:fillRect/>
          </a:stretch>
        </p:blipFill>
        <p:spPr>
          <a:xfrm>
            <a:off x="1450925" y="904328"/>
            <a:ext cx="6213999" cy="3103712"/>
          </a:xfrm>
          <a:prstGeom prst="rect">
            <a:avLst/>
          </a:prstGeom>
        </p:spPr>
      </p:pic>
      <p:sp>
        <p:nvSpPr>
          <p:cNvPr id="13" name="TextBox 9">
            <a:extLst>
              <a:ext uri="{FF2B5EF4-FFF2-40B4-BE49-F238E27FC236}">
                <a16:creationId xmlns:a16="http://schemas.microsoft.com/office/drawing/2014/main" id="{5474BA73-4A97-7F5D-7D28-8E59BABFAF72}"/>
              </a:ext>
            </a:extLst>
          </p:cNvPr>
          <p:cNvSpPr txBox="1"/>
          <p:nvPr/>
        </p:nvSpPr>
        <p:spPr>
          <a:xfrm>
            <a:off x="556384" y="4073678"/>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corporate hierarchy</a:t>
            </a:r>
          </a:p>
        </p:txBody>
      </p:sp>
      <p:pic>
        <p:nvPicPr>
          <p:cNvPr id="14" name="Picture 5">
            <a:extLst>
              <a:ext uri="{FF2B5EF4-FFF2-40B4-BE49-F238E27FC236}">
                <a16:creationId xmlns:a16="http://schemas.microsoft.com/office/drawing/2014/main" id="{99F8E89B-6769-7D83-9B30-74B6AD7E57C0}"/>
              </a:ext>
            </a:extLst>
          </p:cNvPr>
          <p:cNvPicPr>
            <a:picLocks noChangeAspect="1"/>
          </p:cNvPicPr>
          <p:nvPr/>
        </p:nvPicPr>
        <p:blipFill>
          <a:blip r:embed="rId4"/>
          <a:srcRect/>
          <a:stretch>
            <a:fillRect/>
          </a:stretch>
        </p:blipFill>
        <p:spPr>
          <a:xfrm>
            <a:off x="779742" y="920681"/>
            <a:ext cx="7556365" cy="1810660"/>
          </a:xfrm>
          <a:prstGeom prst="rect">
            <a:avLst/>
          </a:prstGeom>
        </p:spPr>
      </p:pic>
      <p:sp>
        <p:nvSpPr>
          <p:cNvPr id="15" name="TextBox 10">
            <a:extLst>
              <a:ext uri="{FF2B5EF4-FFF2-40B4-BE49-F238E27FC236}">
                <a16:creationId xmlns:a16="http://schemas.microsoft.com/office/drawing/2014/main" id="{3C6FBA29-3029-BBE3-9348-7CD335B3CC18}"/>
              </a:ext>
            </a:extLst>
          </p:cNvPr>
          <p:cNvSpPr txBox="1"/>
          <p:nvPr/>
        </p:nvSpPr>
        <p:spPr>
          <a:xfrm>
            <a:off x="1157275" y="2901954"/>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16" name="TextBox 11">
            <a:extLst>
              <a:ext uri="{FF2B5EF4-FFF2-40B4-BE49-F238E27FC236}">
                <a16:creationId xmlns:a16="http://schemas.microsoft.com/office/drawing/2014/main" id="{52F308E6-35CA-EE5A-51AC-332B2B529FAD}"/>
              </a:ext>
            </a:extLst>
          </p:cNvPr>
          <p:cNvSpPr txBox="1"/>
          <p:nvPr/>
        </p:nvSpPr>
        <p:spPr>
          <a:xfrm>
            <a:off x="-19050" y="3329535"/>
            <a:ext cx="9182100" cy="1413144"/>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job titles in Hierarchy by numeric</a:t>
            </a:r>
          </a:p>
          <a:p>
            <a:pPr algn="ctr">
              <a:lnSpc>
                <a:spcPts val="3750"/>
              </a:lnSpc>
            </a:pPr>
            <a:r>
              <a:rPr lang="en-US" sz="2500" dirty="0">
                <a:solidFill>
                  <a:srgbClr val="FFFFFF"/>
                </a:solidFill>
                <a:latin typeface="Lexend Deca"/>
              </a:rPr>
              <a:t>and order from small to large</a:t>
            </a:r>
          </a:p>
          <a:p>
            <a:pPr algn="ctr">
              <a:lnSpc>
                <a:spcPts val="3750"/>
              </a:lnSpc>
              <a:spcBef>
                <a:spcPct val="0"/>
              </a:spcBef>
            </a:pPr>
            <a:endParaRPr lang="en-US" sz="2500" dirty="0">
              <a:solidFill>
                <a:srgbClr val="FFFFFF"/>
              </a:solidFill>
              <a:latin typeface="Lexend De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2806176" y="848813"/>
            <a:ext cx="3503497" cy="4029774"/>
          </a:xfrm>
          <a:prstGeom prst="rect">
            <a:avLst/>
          </a:prstGeom>
        </p:spPr>
      </p:pic>
      <p:sp>
        <p:nvSpPr>
          <p:cNvPr id="7" name="TextBox 7"/>
          <p:cNvSpPr txBox="1"/>
          <p:nvPr/>
        </p:nvSpPr>
        <p:spPr>
          <a:xfrm>
            <a:off x="789549" y="230535"/>
            <a:ext cx="772689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Create new categories for </a:t>
            </a:r>
            <a:r>
              <a:rPr lang="en-US" sz="2725" dirty="0" err="1">
                <a:solidFill>
                  <a:srgbClr val="D4FF00"/>
                </a:solidFill>
                <a:latin typeface="Javanese Text" panose="02000000000000000000" pitchFamily="2" charset="0"/>
              </a:rPr>
              <a:t>department_name</a:t>
            </a:r>
            <a:endParaRPr lang="en-US" sz="2725" dirty="0">
              <a:solidFill>
                <a:srgbClr val="D4FF00"/>
              </a:solidFill>
              <a:latin typeface="Javanese Text" panose="02000000000000000000" pitchFamily="2" charset="0"/>
            </a:endParaRPr>
          </a:p>
        </p:txBody>
      </p:sp>
      <p:sp>
        <p:nvSpPr>
          <p:cNvPr id="11" name="TextBox 11">
            <a:extLst>
              <a:ext uri="{FF2B5EF4-FFF2-40B4-BE49-F238E27FC236}">
                <a16:creationId xmlns:a16="http://schemas.microsoft.com/office/drawing/2014/main" id="{B7A9039D-41B9-78A3-E570-E88D512283B0}"/>
              </a:ext>
            </a:extLst>
          </p:cNvPr>
          <p:cNvSpPr txBox="1"/>
          <p:nvPr/>
        </p:nvSpPr>
        <p:spPr>
          <a:xfrm>
            <a:off x="6477714" y="2125471"/>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21 departments</a:t>
            </a:r>
          </a:p>
        </p:txBody>
      </p:sp>
      <p:pic>
        <p:nvPicPr>
          <p:cNvPr id="12" name="Picture 4">
            <a:extLst>
              <a:ext uri="{FF2B5EF4-FFF2-40B4-BE49-F238E27FC236}">
                <a16:creationId xmlns:a16="http://schemas.microsoft.com/office/drawing/2014/main" id="{B8A4F224-12D6-EBA4-FB6A-AA3A9CB4875F}"/>
              </a:ext>
            </a:extLst>
          </p:cNvPr>
          <p:cNvPicPr>
            <a:picLocks noChangeAspect="1"/>
          </p:cNvPicPr>
          <p:nvPr/>
        </p:nvPicPr>
        <p:blipFill>
          <a:blip r:embed="rId3"/>
          <a:srcRect/>
          <a:stretch>
            <a:fillRect/>
          </a:stretch>
        </p:blipFill>
        <p:spPr>
          <a:xfrm>
            <a:off x="1218749" y="1204909"/>
            <a:ext cx="6706502" cy="991959"/>
          </a:xfrm>
          <a:prstGeom prst="rect">
            <a:avLst/>
          </a:prstGeom>
        </p:spPr>
      </p:pic>
      <p:sp>
        <p:nvSpPr>
          <p:cNvPr id="16" name="TextBox 9">
            <a:extLst>
              <a:ext uri="{FF2B5EF4-FFF2-40B4-BE49-F238E27FC236}">
                <a16:creationId xmlns:a16="http://schemas.microsoft.com/office/drawing/2014/main" id="{ADE36EFC-3AE0-48D2-A610-393010ED74EB}"/>
              </a:ext>
            </a:extLst>
          </p:cNvPr>
          <p:cNvSpPr txBox="1"/>
          <p:nvPr/>
        </p:nvSpPr>
        <p:spPr>
          <a:xfrm>
            <a:off x="616364" y="2679810"/>
            <a:ext cx="8073266" cy="438518"/>
          </a:xfrm>
          <a:prstGeom prst="rect">
            <a:avLst/>
          </a:prstGeom>
        </p:spPr>
        <p:txBody>
          <a:bodyPr lIns="0" tIns="0" rIns="0" bIns="0" rtlCol="0" anchor="t">
            <a:spAutoFit/>
          </a:bodyPr>
          <a:lstStyle/>
          <a:p>
            <a:pPr algn="ctr">
              <a:lnSpc>
                <a:spcPts val="3750"/>
              </a:lnSpc>
            </a:pPr>
            <a:r>
              <a:rPr lang="en-US" sz="2500" dirty="0">
                <a:solidFill>
                  <a:srgbClr val="FFFFFF"/>
                </a:solidFill>
                <a:latin typeface="Lexend Deca"/>
              </a:rPr>
              <a:t>Separated according to whether they serve the customer</a:t>
            </a:r>
          </a:p>
        </p:txBody>
      </p:sp>
      <p:pic>
        <p:nvPicPr>
          <p:cNvPr id="17" name="Picture 5">
            <a:extLst>
              <a:ext uri="{FF2B5EF4-FFF2-40B4-BE49-F238E27FC236}">
                <a16:creationId xmlns:a16="http://schemas.microsoft.com/office/drawing/2014/main" id="{CD314245-72B6-D7B5-77E2-7AC35BDC1591}"/>
              </a:ext>
            </a:extLst>
          </p:cNvPr>
          <p:cNvPicPr>
            <a:picLocks noChangeAspect="1"/>
          </p:cNvPicPr>
          <p:nvPr/>
        </p:nvPicPr>
        <p:blipFill>
          <a:blip r:embed="rId4"/>
          <a:srcRect/>
          <a:stretch>
            <a:fillRect/>
          </a:stretch>
        </p:blipFill>
        <p:spPr>
          <a:xfrm>
            <a:off x="1843541" y="967080"/>
            <a:ext cx="5618912" cy="1094968"/>
          </a:xfrm>
          <a:prstGeom prst="rect">
            <a:avLst/>
          </a:prstGeom>
        </p:spPr>
      </p:pic>
      <p:sp>
        <p:nvSpPr>
          <p:cNvPr id="18" name="TextBox 10">
            <a:extLst>
              <a:ext uri="{FF2B5EF4-FFF2-40B4-BE49-F238E27FC236}">
                <a16:creationId xmlns:a16="http://schemas.microsoft.com/office/drawing/2014/main" id="{E02AB563-A8B2-C4B6-FB44-4BEB7FDA06FD}"/>
              </a:ext>
            </a:extLst>
          </p:cNvPr>
          <p:cNvSpPr txBox="1"/>
          <p:nvPr/>
        </p:nvSpPr>
        <p:spPr>
          <a:xfrm>
            <a:off x="1157276" y="2434696"/>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job titles in a new column</a:t>
            </a:r>
          </a:p>
        </p:txBody>
      </p:sp>
      <p:sp>
        <p:nvSpPr>
          <p:cNvPr id="20" name="TextBox 11">
            <a:extLst>
              <a:ext uri="{FF2B5EF4-FFF2-40B4-BE49-F238E27FC236}">
                <a16:creationId xmlns:a16="http://schemas.microsoft.com/office/drawing/2014/main" id="{51F39870-1BAB-26BF-9F4C-BEF6B27B131D}"/>
              </a:ext>
            </a:extLst>
          </p:cNvPr>
          <p:cNvSpPr txBox="1"/>
          <p:nvPr/>
        </p:nvSpPr>
        <p:spPr>
          <a:xfrm>
            <a:off x="1076682" y="3064062"/>
            <a:ext cx="6990636"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department name with a service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a:stretch>
            <a:fillRect/>
          </a:stretch>
        </p:blipFill>
        <p:spPr>
          <a:xfrm>
            <a:off x="3130946" y="804264"/>
            <a:ext cx="2853959" cy="3945908"/>
          </a:xfrm>
          <a:prstGeom prst="rect">
            <a:avLst/>
          </a:prstGeom>
        </p:spPr>
      </p:pic>
      <p:sp>
        <p:nvSpPr>
          <p:cNvPr id="9" name="TextBox 9"/>
          <p:cNvSpPr txBox="1"/>
          <p:nvPr/>
        </p:nvSpPr>
        <p:spPr>
          <a:xfrm>
            <a:off x="1416036" y="230535"/>
            <a:ext cx="6311928" cy="473912"/>
          </a:xfrm>
          <a:prstGeom prst="rect">
            <a:avLst/>
          </a:prstGeom>
        </p:spPr>
        <p:txBody>
          <a:bodyPr lIns="0" tIns="0" rIns="0" bIns="0" rtlCol="0" anchor="t">
            <a:spAutoFit/>
          </a:bodyPr>
          <a:lstStyle/>
          <a:p>
            <a:pPr>
              <a:lnSpc>
                <a:spcPts val="4088"/>
              </a:lnSpc>
              <a:spcBef>
                <a:spcPct val="0"/>
              </a:spcBef>
            </a:pPr>
            <a:r>
              <a:rPr lang="en-US" sz="2725">
                <a:solidFill>
                  <a:srgbClr val="D4FF00"/>
                </a:solidFill>
                <a:latin typeface="Lexend Deca"/>
              </a:rPr>
              <a:t>Create new categories for city_name</a:t>
            </a:r>
          </a:p>
        </p:txBody>
      </p:sp>
      <p:sp>
        <p:nvSpPr>
          <p:cNvPr id="10" name="TextBox 11">
            <a:extLst>
              <a:ext uri="{FF2B5EF4-FFF2-40B4-BE49-F238E27FC236}">
                <a16:creationId xmlns:a16="http://schemas.microsoft.com/office/drawing/2014/main" id="{19796966-F127-96DE-5303-533118CCFF90}"/>
              </a:ext>
            </a:extLst>
          </p:cNvPr>
          <p:cNvSpPr txBox="1"/>
          <p:nvPr/>
        </p:nvSpPr>
        <p:spPr>
          <a:xfrm>
            <a:off x="6326029" y="2126453"/>
            <a:ext cx="2476500" cy="438518"/>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40 cities</a:t>
            </a:r>
          </a:p>
        </p:txBody>
      </p:sp>
      <p:pic>
        <p:nvPicPr>
          <p:cNvPr id="11" name="Picture 4">
            <a:extLst>
              <a:ext uri="{FF2B5EF4-FFF2-40B4-BE49-F238E27FC236}">
                <a16:creationId xmlns:a16="http://schemas.microsoft.com/office/drawing/2014/main" id="{E9DC8EE5-DCAD-5422-108B-5F7BBB0C7264}"/>
              </a:ext>
            </a:extLst>
          </p:cNvPr>
          <p:cNvPicPr>
            <a:picLocks noChangeAspect="1"/>
          </p:cNvPicPr>
          <p:nvPr/>
        </p:nvPicPr>
        <p:blipFill>
          <a:blip r:embed="rId4"/>
          <a:srcRect/>
          <a:stretch>
            <a:fillRect/>
          </a:stretch>
        </p:blipFill>
        <p:spPr>
          <a:xfrm>
            <a:off x="2669630" y="804264"/>
            <a:ext cx="3804740" cy="3902445"/>
          </a:xfrm>
          <a:prstGeom prst="rect">
            <a:avLst/>
          </a:prstGeom>
        </p:spPr>
      </p:pic>
      <p:sp>
        <p:nvSpPr>
          <p:cNvPr id="14" name="TextBox 9">
            <a:extLst>
              <a:ext uri="{FF2B5EF4-FFF2-40B4-BE49-F238E27FC236}">
                <a16:creationId xmlns:a16="http://schemas.microsoft.com/office/drawing/2014/main" id="{494C98FC-76A4-F80B-094F-B3AAB487CAF4}"/>
              </a:ext>
            </a:extLst>
          </p:cNvPr>
          <p:cNvSpPr txBox="1"/>
          <p:nvPr/>
        </p:nvSpPr>
        <p:spPr>
          <a:xfrm>
            <a:off x="7019521" y="1164651"/>
            <a:ext cx="1671038" cy="2387770"/>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Separated according to population size </a:t>
            </a:r>
          </a:p>
        </p:txBody>
      </p:sp>
      <p:pic>
        <p:nvPicPr>
          <p:cNvPr id="16" name="Picture 5">
            <a:extLst>
              <a:ext uri="{FF2B5EF4-FFF2-40B4-BE49-F238E27FC236}">
                <a16:creationId xmlns:a16="http://schemas.microsoft.com/office/drawing/2014/main" id="{A5D5F1DA-7D49-E726-8C31-FDE98E95F4ED}"/>
              </a:ext>
            </a:extLst>
          </p:cNvPr>
          <p:cNvPicPr>
            <a:picLocks noChangeAspect="1"/>
          </p:cNvPicPr>
          <p:nvPr/>
        </p:nvPicPr>
        <p:blipFill>
          <a:blip r:embed="rId5"/>
          <a:srcRect/>
          <a:stretch>
            <a:fillRect/>
          </a:stretch>
        </p:blipFill>
        <p:spPr>
          <a:xfrm>
            <a:off x="1932729" y="924008"/>
            <a:ext cx="5250390" cy="1215880"/>
          </a:xfrm>
          <a:prstGeom prst="rect">
            <a:avLst/>
          </a:prstGeom>
        </p:spPr>
      </p:pic>
      <p:sp>
        <p:nvSpPr>
          <p:cNvPr id="17" name="TextBox 10">
            <a:extLst>
              <a:ext uri="{FF2B5EF4-FFF2-40B4-BE49-F238E27FC236}">
                <a16:creationId xmlns:a16="http://schemas.microsoft.com/office/drawing/2014/main" id="{952A28DD-B476-0D44-1C2F-7C12908DCD0C}"/>
              </a:ext>
            </a:extLst>
          </p:cNvPr>
          <p:cNvSpPr txBox="1"/>
          <p:nvPr/>
        </p:nvSpPr>
        <p:spPr>
          <a:xfrm>
            <a:off x="1157276" y="2329210"/>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Make a copy of city name in a new column</a:t>
            </a:r>
          </a:p>
        </p:txBody>
      </p:sp>
      <p:sp>
        <p:nvSpPr>
          <p:cNvPr id="18" name="TextBox 10">
            <a:extLst>
              <a:ext uri="{FF2B5EF4-FFF2-40B4-BE49-F238E27FC236}">
                <a16:creationId xmlns:a16="http://schemas.microsoft.com/office/drawing/2014/main" id="{FF518B71-B344-7488-2A82-56C0394BB7EB}"/>
              </a:ext>
            </a:extLst>
          </p:cNvPr>
          <p:cNvSpPr txBox="1"/>
          <p:nvPr/>
        </p:nvSpPr>
        <p:spPr>
          <a:xfrm>
            <a:off x="1182723" y="2956152"/>
            <a:ext cx="6801298" cy="438518"/>
          </a:xfrm>
          <a:prstGeom prst="rect">
            <a:avLst/>
          </a:prstGeom>
        </p:spPr>
        <p:txBody>
          <a:bodyPr lIns="0" tIns="0" rIns="0" bIns="0" rtlCol="0" anchor="t">
            <a:spAutoFit/>
          </a:bodyPr>
          <a:lstStyle/>
          <a:p>
            <a:pPr algn="ctr">
              <a:lnSpc>
                <a:spcPts val="3750"/>
              </a:lnSpc>
              <a:spcBef>
                <a:spcPct val="0"/>
              </a:spcBef>
            </a:pPr>
            <a:r>
              <a:rPr lang="en-US" sz="2500" dirty="0">
                <a:solidFill>
                  <a:srgbClr val="FFFFFF"/>
                </a:solidFill>
                <a:latin typeface="Lexend Deca"/>
              </a:rPr>
              <a:t>Map from city name to population</a:t>
            </a:r>
          </a:p>
        </p:txBody>
      </p:sp>
      <p:pic>
        <p:nvPicPr>
          <p:cNvPr id="19" name="Picture 6">
            <a:extLst>
              <a:ext uri="{FF2B5EF4-FFF2-40B4-BE49-F238E27FC236}">
                <a16:creationId xmlns:a16="http://schemas.microsoft.com/office/drawing/2014/main" id="{632A5800-85F9-4CEB-B1B6-2A382C80B8A7}"/>
              </a:ext>
            </a:extLst>
          </p:cNvPr>
          <p:cNvPicPr>
            <a:picLocks noChangeAspect="1"/>
          </p:cNvPicPr>
          <p:nvPr/>
        </p:nvPicPr>
        <p:blipFill>
          <a:blip r:embed="rId6"/>
          <a:srcRect/>
          <a:stretch>
            <a:fillRect/>
          </a:stretch>
        </p:blipFill>
        <p:spPr>
          <a:xfrm>
            <a:off x="1509587" y="820039"/>
            <a:ext cx="6054691" cy="2262787"/>
          </a:xfrm>
          <a:prstGeom prst="rect">
            <a:avLst/>
          </a:prstGeom>
        </p:spPr>
      </p:pic>
      <p:sp>
        <p:nvSpPr>
          <p:cNvPr id="20" name="TextBox 10">
            <a:extLst>
              <a:ext uri="{FF2B5EF4-FFF2-40B4-BE49-F238E27FC236}">
                <a16:creationId xmlns:a16="http://schemas.microsoft.com/office/drawing/2014/main" id="{47EA3796-68AB-D1A6-0FA8-8BD9C7D2AFE5}"/>
              </a:ext>
            </a:extLst>
          </p:cNvPr>
          <p:cNvSpPr txBox="1"/>
          <p:nvPr/>
        </p:nvSpPr>
        <p:spPr>
          <a:xfrm>
            <a:off x="1028799" y="3104659"/>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a:solidFill>
                  <a:srgbClr val="FFFFFF"/>
                </a:solidFill>
                <a:latin typeface="Lexend Deca"/>
              </a:rPr>
              <a:t>Make a new column for population category</a:t>
            </a:r>
          </a:p>
        </p:txBody>
      </p:sp>
      <p:sp>
        <p:nvSpPr>
          <p:cNvPr id="21" name="TextBox 10">
            <a:extLst>
              <a:ext uri="{FF2B5EF4-FFF2-40B4-BE49-F238E27FC236}">
                <a16:creationId xmlns:a16="http://schemas.microsoft.com/office/drawing/2014/main" id="{7FD7B1CB-38F7-E678-C076-37489C5A01DC}"/>
              </a:ext>
            </a:extLst>
          </p:cNvPr>
          <p:cNvSpPr txBox="1"/>
          <p:nvPr/>
        </p:nvSpPr>
        <p:spPr>
          <a:xfrm>
            <a:off x="1054247" y="3601275"/>
            <a:ext cx="7058250" cy="438518"/>
          </a:xfrm>
          <a:prstGeom prst="rect">
            <a:avLst/>
          </a:prstGeom>
        </p:spPr>
        <p:txBody>
          <a:bodyPr wrap="square" lIns="0" tIns="0" rIns="0" bIns="0" rtlCol="0" anchor="t">
            <a:spAutoFit/>
          </a:bodyPr>
          <a:lstStyle/>
          <a:p>
            <a:pPr algn="ctr">
              <a:lnSpc>
                <a:spcPts val="3750"/>
              </a:lnSpc>
              <a:spcBef>
                <a:spcPct val="0"/>
              </a:spcBef>
            </a:pPr>
            <a:r>
              <a:rPr lang="en-US" sz="2500" dirty="0" err="1">
                <a:solidFill>
                  <a:srgbClr val="FFFFFF"/>
                </a:solidFill>
                <a:latin typeface="Lexend Deca"/>
              </a:rPr>
              <a:t>Categorise</a:t>
            </a:r>
            <a:r>
              <a:rPr lang="en-US" sz="2500" dirty="0">
                <a:solidFill>
                  <a:srgbClr val="FFFFFF"/>
                </a:solidFill>
                <a:latin typeface="Lexend Deca"/>
              </a:rPr>
              <a:t> according to population size</a:t>
            </a:r>
          </a:p>
        </p:txBody>
      </p:sp>
      <p:pic>
        <p:nvPicPr>
          <p:cNvPr id="22" name="Picture 7">
            <a:extLst>
              <a:ext uri="{FF2B5EF4-FFF2-40B4-BE49-F238E27FC236}">
                <a16:creationId xmlns:a16="http://schemas.microsoft.com/office/drawing/2014/main" id="{8B95FF60-4264-8A53-2AC0-D7BE1F6CEE66}"/>
              </a:ext>
            </a:extLst>
          </p:cNvPr>
          <p:cNvPicPr>
            <a:picLocks noChangeAspect="1"/>
          </p:cNvPicPr>
          <p:nvPr/>
        </p:nvPicPr>
        <p:blipFill>
          <a:blip r:embed="rId7"/>
          <a:srcRect/>
          <a:stretch>
            <a:fillRect/>
          </a:stretch>
        </p:blipFill>
        <p:spPr>
          <a:xfrm>
            <a:off x="487122" y="924008"/>
            <a:ext cx="8169755" cy="1071605"/>
          </a:xfrm>
          <a:prstGeom prst="rect">
            <a:avLst/>
          </a:prstGeom>
        </p:spPr>
      </p:pic>
      <p:sp>
        <p:nvSpPr>
          <p:cNvPr id="25" name="TextBox 11">
            <a:extLst>
              <a:ext uri="{FF2B5EF4-FFF2-40B4-BE49-F238E27FC236}">
                <a16:creationId xmlns:a16="http://schemas.microsoft.com/office/drawing/2014/main" id="{F3248173-A392-AE13-55A4-D403CB985462}"/>
              </a:ext>
            </a:extLst>
          </p:cNvPr>
          <p:cNvSpPr txBox="1"/>
          <p:nvPr/>
        </p:nvSpPr>
        <p:spPr>
          <a:xfrm>
            <a:off x="-54118" y="2166159"/>
            <a:ext cx="9182100" cy="925831"/>
          </a:xfrm>
          <a:prstGeom prst="rect">
            <a:avLst/>
          </a:prstGeom>
        </p:spPr>
        <p:txBody>
          <a:bodyPr wrap="square" lIns="0" tIns="0" rIns="0" bIns="0" rtlCol="0" anchor="t">
            <a:spAutoFit/>
          </a:bodyPr>
          <a:lstStyle/>
          <a:p>
            <a:pPr algn="ctr">
              <a:lnSpc>
                <a:spcPts val="3750"/>
              </a:lnSpc>
            </a:pPr>
            <a:r>
              <a:rPr lang="en-US" sz="2500" dirty="0">
                <a:solidFill>
                  <a:srgbClr val="FFFFFF"/>
                </a:solidFill>
                <a:latin typeface="Lexend Deca"/>
              </a:rPr>
              <a:t>Replace the population category by numeric</a:t>
            </a:r>
          </a:p>
          <a:p>
            <a:pPr algn="ctr">
              <a:lnSpc>
                <a:spcPts val="3750"/>
              </a:lnSpc>
            </a:pPr>
            <a:r>
              <a:rPr lang="en-US" sz="2500" dirty="0">
                <a:solidFill>
                  <a:srgbClr val="FFFFFF"/>
                </a:solidFill>
                <a:latin typeface="Lexend Deca"/>
              </a:rPr>
              <a:t>and order from small to large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4" grpId="1"/>
      <p:bldP spid="17" grpId="0"/>
      <p:bldP spid="17" grpId="1"/>
      <p:bldP spid="18" grpId="0"/>
      <p:bldP spid="18" grpId="1"/>
      <p:bldP spid="20" grpId="0"/>
      <p:bldP spid="20" grpId="1"/>
      <p:bldP spid="21" grpId="0"/>
      <p:bldP spid="21"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148883" y="1276350"/>
            <a:ext cx="6846234" cy="1348760"/>
          </a:xfrm>
          <a:prstGeom prst="rect">
            <a:avLst/>
          </a:prstGeom>
        </p:spPr>
      </p:pic>
      <p:sp>
        <p:nvSpPr>
          <p:cNvPr id="5" name="TextBox 5"/>
          <p:cNvSpPr txBox="1"/>
          <p:nvPr/>
        </p:nvSpPr>
        <p:spPr>
          <a:xfrm>
            <a:off x="1515523" y="230535"/>
            <a:ext cx="6112956" cy="525785"/>
          </a:xfrm>
          <a:prstGeom prst="rect">
            <a:avLst/>
          </a:prstGeom>
        </p:spPr>
        <p:txBody>
          <a:bodyPr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Data processing for column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FAA2C6-8C4F-9F06-780F-B7B3F280B6E7}"/>
              </a:ext>
            </a:extLst>
          </p:cNvPr>
          <p:cNvPicPr>
            <a:picLocks noChangeAspect="1"/>
          </p:cNvPicPr>
          <p:nvPr/>
        </p:nvPicPr>
        <p:blipFill>
          <a:blip r:embed="rId2"/>
          <a:stretch>
            <a:fillRect/>
          </a:stretch>
        </p:blipFill>
        <p:spPr>
          <a:xfrm>
            <a:off x="1714500" y="863012"/>
            <a:ext cx="5875279" cy="1326323"/>
          </a:xfrm>
          <a:prstGeom prst="rect">
            <a:avLst/>
          </a:prstGeom>
        </p:spPr>
      </p:pic>
      <p:pic>
        <p:nvPicPr>
          <p:cNvPr id="13" name="Picture 12">
            <a:extLst>
              <a:ext uri="{FF2B5EF4-FFF2-40B4-BE49-F238E27FC236}">
                <a16:creationId xmlns:a16="http://schemas.microsoft.com/office/drawing/2014/main" id="{33E0E89F-784E-0F14-88AB-4E241E11B24F}"/>
              </a:ext>
            </a:extLst>
          </p:cNvPr>
          <p:cNvPicPr>
            <a:picLocks noChangeAspect="1"/>
          </p:cNvPicPr>
          <p:nvPr/>
        </p:nvPicPr>
        <p:blipFill>
          <a:blip r:embed="rId3"/>
          <a:stretch>
            <a:fillRect/>
          </a:stretch>
        </p:blipFill>
        <p:spPr>
          <a:xfrm>
            <a:off x="1680513" y="2351082"/>
            <a:ext cx="5909266" cy="2276611"/>
          </a:xfrm>
          <a:prstGeom prst="rect">
            <a:avLst/>
          </a:prstGeom>
        </p:spPr>
      </p:pic>
      <p:sp>
        <p:nvSpPr>
          <p:cNvPr id="17" name="TextBox 5">
            <a:extLst>
              <a:ext uri="{FF2B5EF4-FFF2-40B4-BE49-F238E27FC236}">
                <a16:creationId xmlns:a16="http://schemas.microsoft.com/office/drawing/2014/main" id="{3C7E562C-C65B-260D-22E5-D725CD9FC349}"/>
              </a:ext>
            </a:extLst>
          </p:cNvPr>
          <p:cNvSpPr txBox="1"/>
          <p:nvPr/>
        </p:nvSpPr>
        <p:spPr>
          <a:xfrm>
            <a:off x="2534386" y="211255"/>
            <a:ext cx="4428078"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Delete processed columns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grpSp>
        <p:nvGrpSpPr>
          <p:cNvPr id="36" name="Google Shape;996;p48">
            <a:extLst>
              <a:ext uri="{FF2B5EF4-FFF2-40B4-BE49-F238E27FC236}">
                <a16:creationId xmlns:a16="http://schemas.microsoft.com/office/drawing/2014/main" id="{816E1D43-7D50-1EEF-E0E5-99CE0503A2C6}"/>
              </a:ext>
            </a:extLst>
          </p:cNvPr>
          <p:cNvGrpSpPr/>
          <p:nvPr/>
        </p:nvGrpSpPr>
        <p:grpSpPr>
          <a:xfrm>
            <a:off x="5294138" y="1103825"/>
            <a:ext cx="535300" cy="19495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2408991" y="617426"/>
            <a:ext cx="4326000" cy="39911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2409042" y="554053"/>
            <a:ext cx="4326012" cy="399125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2039393" y="170096"/>
            <a:ext cx="4960809" cy="4762966"/>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5660582" y="516759"/>
            <a:ext cx="1027476" cy="1096328"/>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6035747" y="1256578"/>
            <a:ext cx="387173" cy="1011267"/>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6715219" y="812467"/>
            <a:ext cx="998841" cy="504907"/>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7659822" y="1602492"/>
            <a:ext cx="1011275" cy="1017613"/>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482635" y="3438750"/>
            <a:ext cx="1036686" cy="1043184"/>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1890662" y="82632"/>
            <a:ext cx="1169240" cy="1176569"/>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986;p48">
            <a:extLst>
              <a:ext uri="{FF2B5EF4-FFF2-40B4-BE49-F238E27FC236}">
                <a16:creationId xmlns:a16="http://schemas.microsoft.com/office/drawing/2014/main" id="{E52D04FD-00CD-3A3C-228A-39C543B8BFE1}"/>
              </a:ext>
            </a:extLst>
          </p:cNvPr>
          <p:cNvSpPr txBox="1">
            <a:spLocks noGrp="1"/>
          </p:cNvSpPr>
          <p:nvPr>
            <p:ph type="title"/>
          </p:nvPr>
        </p:nvSpPr>
        <p:spPr>
          <a:xfrm>
            <a:off x="2313568" y="2239664"/>
            <a:ext cx="4404360" cy="721500"/>
          </a:xfrm>
          <a:prstGeom prst="rect">
            <a:avLst/>
          </a:prstGeom>
        </p:spPr>
        <p:txBody>
          <a:bodyPr spcFirstLastPara="1" wrap="square" lIns="91425" tIns="91425" rIns="91425" bIns="91425" anchor="ctr" anchorCtr="0">
            <a:noAutofit/>
          </a:bodyPr>
          <a:lstStyle/>
          <a:p>
            <a:r>
              <a:rPr lang="en-US" sz="5400" b="1" dirty="0">
                <a:latin typeface="Lexend Deca" panose="020B0604020202020204" charset="0"/>
                <a:cs typeface="Lexend Deca" panose="020B0604020202020204" charset="0"/>
              </a:rPr>
              <a:t>REASON OF PROJECT</a:t>
            </a:r>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30F17C2-C251-D6A4-D2AD-CF8B98139CAE}"/>
              </a:ext>
            </a:extLst>
          </p:cNvPr>
          <p:cNvPicPr>
            <a:picLocks/>
          </p:cNvPicPr>
          <p:nvPr/>
        </p:nvPicPr>
        <p:blipFill>
          <a:blip r:embed="rId2"/>
          <a:stretch>
            <a:fillRect/>
          </a:stretch>
        </p:blipFill>
        <p:spPr>
          <a:xfrm>
            <a:off x="1916216" y="984944"/>
            <a:ext cx="5311568" cy="857250"/>
          </a:xfrm>
          <a:prstGeom prst="rect">
            <a:avLst/>
          </a:prstGeom>
        </p:spPr>
      </p:pic>
      <p:sp>
        <p:nvSpPr>
          <p:cNvPr id="10" name="TextBox 5">
            <a:extLst>
              <a:ext uri="{FF2B5EF4-FFF2-40B4-BE49-F238E27FC236}">
                <a16:creationId xmlns:a16="http://schemas.microsoft.com/office/drawing/2014/main" id="{E7088710-68F3-EA20-0033-0788CC039FEC}"/>
              </a:ext>
            </a:extLst>
          </p:cNvPr>
          <p:cNvSpPr txBox="1"/>
          <p:nvPr/>
        </p:nvSpPr>
        <p:spPr>
          <a:xfrm>
            <a:off x="3134092" y="222392"/>
            <a:ext cx="2875815"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Dummy columns</a:t>
            </a:r>
          </a:p>
        </p:txBody>
      </p:sp>
      <p:pic>
        <p:nvPicPr>
          <p:cNvPr id="14" name="Picture 13">
            <a:extLst>
              <a:ext uri="{FF2B5EF4-FFF2-40B4-BE49-F238E27FC236}">
                <a16:creationId xmlns:a16="http://schemas.microsoft.com/office/drawing/2014/main" id="{3F2F6164-A2B8-2DF6-0A6A-2819DB6E29A4}"/>
              </a:ext>
            </a:extLst>
          </p:cNvPr>
          <p:cNvPicPr>
            <a:picLocks noChangeAspect="1"/>
          </p:cNvPicPr>
          <p:nvPr/>
        </p:nvPicPr>
        <p:blipFill>
          <a:blip r:embed="rId3"/>
          <a:stretch>
            <a:fillRect/>
          </a:stretch>
        </p:blipFill>
        <p:spPr>
          <a:xfrm>
            <a:off x="1423547" y="2173304"/>
            <a:ext cx="6296904" cy="2543530"/>
          </a:xfrm>
          <a:prstGeom prst="rect">
            <a:avLst/>
          </a:prstGeom>
        </p:spPr>
      </p:pic>
      <p:pic>
        <p:nvPicPr>
          <p:cNvPr id="15" name="Picture 14">
            <a:extLst>
              <a:ext uri="{FF2B5EF4-FFF2-40B4-BE49-F238E27FC236}">
                <a16:creationId xmlns:a16="http://schemas.microsoft.com/office/drawing/2014/main" id="{314EF7E5-EEF2-9C8F-BDA7-1DEC49FF9774}"/>
              </a:ext>
            </a:extLst>
          </p:cNvPr>
          <p:cNvPicPr>
            <a:picLocks noChangeAspect="1"/>
          </p:cNvPicPr>
          <p:nvPr/>
        </p:nvPicPr>
        <p:blipFill>
          <a:blip r:embed="rId4"/>
          <a:stretch>
            <a:fillRect/>
          </a:stretch>
        </p:blipFill>
        <p:spPr>
          <a:xfrm>
            <a:off x="1698542" y="2223371"/>
            <a:ext cx="5909266" cy="2276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02</a:t>
            </a:r>
          </a:p>
        </p:txBody>
      </p:sp>
      <p:grpSp>
        <p:nvGrpSpPr>
          <p:cNvPr id="3" name="Group 3"/>
          <p:cNvGrpSpPr/>
          <p:nvPr/>
        </p:nvGrpSpPr>
        <p:grpSpPr>
          <a:xfrm>
            <a:off x="2499536" y="2768359"/>
            <a:ext cx="4144930" cy="662974"/>
            <a:chOff x="0" y="0"/>
            <a:chExt cx="11053145" cy="1767930"/>
          </a:xfrm>
        </p:grpSpPr>
        <p:grpSp>
          <p:nvGrpSpPr>
            <p:cNvPr id="4" name="Group 4"/>
            <p:cNvGrpSpPr/>
            <p:nvPr/>
          </p:nvGrpSpPr>
          <p:grpSpPr>
            <a:xfrm>
              <a:off x="0" y="0"/>
              <a:ext cx="11053145" cy="1767930"/>
              <a:chOff x="0" y="0"/>
              <a:chExt cx="33233349" cy="5315611"/>
            </a:xfrm>
          </p:grpSpPr>
          <p:sp>
            <p:nvSpPr>
              <p:cNvPr id="5" name="Freeform 5"/>
              <p:cNvSpPr/>
              <p:nvPr/>
            </p:nvSpPr>
            <p:spPr>
              <a:xfrm>
                <a:off x="0" y="0"/>
                <a:ext cx="33233348"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592347" y="323104"/>
              <a:ext cx="9868449" cy="1041141"/>
            </a:xfrm>
            <a:prstGeom prst="rect">
              <a:avLst/>
            </a:prstGeom>
          </p:spPr>
          <p:txBody>
            <a:bodyPr lIns="0" tIns="0" rIns="0" bIns="0" rtlCol="0" anchor="t">
              <a:spAutoFit/>
            </a:bodyPr>
            <a:lstStyle/>
            <a:p>
              <a:pPr algn="ctr">
                <a:lnSpc>
                  <a:spcPts val="3250"/>
                </a:lnSpc>
                <a:spcBef>
                  <a:spcPct val="0"/>
                </a:spcBef>
              </a:pPr>
              <a:r>
                <a:rPr lang="en-US" sz="2500" dirty="0">
                  <a:solidFill>
                    <a:srgbClr val="FFFFFF"/>
                  </a:solidFill>
                  <a:latin typeface="Lexend Deca"/>
                </a:rPr>
                <a:t>DATA VISUALIZATION</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E7088710-68F3-EA20-0033-0788CC039FEC}"/>
              </a:ext>
            </a:extLst>
          </p:cNvPr>
          <p:cNvSpPr txBox="1"/>
          <p:nvPr/>
        </p:nvSpPr>
        <p:spPr>
          <a:xfrm>
            <a:off x="481225" y="2069754"/>
            <a:ext cx="8153400" cy="978538"/>
          </a:xfrm>
          <a:prstGeom prst="rect">
            <a:avLst/>
          </a:prstGeom>
        </p:spPr>
        <p:txBody>
          <a:bodyPr wrap="square" lIns="0" tIns="0" rIns="0" bIns="0" rtlCol="0" anchor="t">
            <a:spAutoFit/>
          </a:bodyPr>
          <a:lstStyle/>
          <a:p>
            <a:pPr algn="ctr">
              <a:lnSpc>
                <a:spcPts val="4088"/>
              </a:lnSpc>
              <a:spcBef>
                <a:spcPct val="0"/>
              </a:spcBef>
            </a:pPr>
            <a:r>
              <a:rPr lang="en-US" sz="2000" dirty="0">
                <a:solidFill>
                  <a:schemeClr val="bg1"/>
                </a:solidFill>
                <a:latin typeface="Lexend Deca"/>
              </a:rPr>
              <a:t>Separate data to avoid one excessively overlapping </a:t>
            </a:r>
          </a:p>
          <a:p>
            <a:pPr algn="ctr">
              <a:lnSpc>
                <a:spcPts val="4088"/>
              </a:lnSpc>
              <a:spcBef>
                <a:spcPct val="0"/>
              </a:spcBef>
            </a:pPr>
            <a:r>
              <a:rPr lang="en-US" sz="2000" dirty="0">
                <a:solidFill>
                  <a:schemeClr val="bg1"/>
                </a:solidFill>
                <a:latin typeface="Lexend Deca"/>
              </a:rPr>
              <a:t>the other in plots</a:t>
            </a:r>
          </a:p>
        </p:txBody>
      </p:sp>
      <p:sp>
        <p:nvSpPr>
          <p:cNvPr id="12" name="TextBox 5">
            <a:extLst>
              <a:ext uri="{FF2B5EF4-FFF2-40B4-BE49-F238E27FC236}">
                <a16:creationId xmlns:a16="http://schemas.microsoft.com/office/drawing/2014/main" id="{4B941C46-425C-04D3-3469-AA7667591F98}"/>
              </a:ext>
            </a:extLst>
          </p:cNvPr>
          <p:cNvSpPr txBox="1"/>
          <p:nvPr/>
        </p:nvSpPr>
        <p:spPr>
          <a:xfrm>
            <a:off x="1396409" y="257601"/>
            <a:ext cx="635118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Separate the data of column STATUS</a:t>
            </a:r>
          </a:p>
        </p:txBody>
      </p:sp>
      <p:sp>
        <p:nvSpPr>
          <p:cNvPr id="16" name="TextBox 15">
            <a:extLst>
              <a:ext uri="{FF2B5EF4-FFF2-40B4-BE49-F238E27FC236}">
                <a16:creationId xmlns:a16="http://schemas.microsoft.com/office/drawing/2014/main" id="{B8155E9D-F5A9-45C9-3DC2-8CC73A257176}"/>
              </a:ext>
            </a:extLst>
          </p:cNvPr>
          <p:cNvSpPr txBox="1"/>
          <p:nvPr/>
        </p:nvSpPr>
        <p:spPr>
          <a:xfrm>
            <a:off x="1034990" y="3196772"/>
            <a:ext cx="7045869" cy="1070871"/>
          </a:xfrm>
          <a:prstGeom prst="rect">
            <a:avLst/>
          </a:prstGeom>
          <a:noFill/>
        </p:spPr>
        <p:txBody>
          <a:bodyPr wrap="square">
            <a:spAutoFit/>
          </a:bodyPr>
          <a:lstStyle/>
          <a:p>
            <a:pPr algn="ctr">
              <a:lnSpc>
                <a:spcPts val="4088"/>
              </a:lnSpc>
              <a:spcBef>
                <a:spcPct val="0"/>
              </a:spcBef>
            </a:pPr>
            <a:r>
              <a:rPr lang="en-US" sz="2000" dirty="0">
                <a:solidFill>
                  <a:schemeClr val="bg1"/>
                </a:solidFill>
                <a:latin typeface="Lexend Deca"/>
              </a:rPr>
              <a:t>One set for the </a:t>
            </a:r>
          </a:p>
          <a:p>
            <a:pPr algn="ctr">
              <a:lnSpc>
                <a:spcPts val="4088"/>
              </a:lnSpc>
              <a:spcBef>
                <a:spcPct val="0"/>
              </a:spcBef>
            </a:pPr>
            <a:r>
              <a:rPr lang="en-US" sz="2000" dirty="0">
                <a:solidFill>
                  <a:schemeClr val="bg1"/>
                </a:solidFill>
                <a:latin typeface="Lexend Deca"/>
              </a:rPr>
              <a:t>terminated (out of company) and working (in company)</a:t>
            </a:r>
          </a:p>
        </p:txBody>
      </p:sp>
      <p:pic>
        <p:nvPicPr>
          <p:cNvPr id="13" name="Picture 12">
            <a:extLst>
              <a:ext uri="{FF2B5EF4-FFF2-40B4-BE49-F238E27FC236}">
                <a16:creationId xmlns:a16="http://schemas.microsoft.com/office/drawing/2014/main" id="{737EAB78-4231-A4D3-8E67-95A50065F7B5}"/>
              </a:ext>
            </a:extLst>
          </p:cNvPr>
          <p:cNvPicPr>
            <a:picLocks noChangeAspect="1"/>
          </p:cNvPicPr>
          <p:nvPr/>
        </p:nvPicPr>
        <p:blipFill>
          <a:blip r:embed="rId2"/>
          <a:stretch>
            <a:fillRect/>
          </a:stretch>
        </p:blipFill>
        <p:spPr>
          <a:xfrm>
            <a:off x="882871" y="914749"/>
            <a:ext cx="7378257" cy="797124"/>
          </a:xfrm>
          <a:prstGeom prst="rect">
            <a:avLst/>
          </a:prstGeom>
        </p:spPr>
      </p:pic>
    </p:spTree>
    <p:extLst>
      <p:ext uri="{BB962C8B-B14F-4D97-AF65-F5344CB8AC3E}">
        <p14:creationId xmlns:p14="http://schemas.microsoft.com/office/powerpoint/2010/main" val="31209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98C8F-65C1-324C-9DDA-94D17C308EE6}"/>
              </a:ext>
            </a:extLst>
          </p:cNvPr>
          <p:cNvPicPr>
            <a:picLocks noChangeAspect="1"/>
          </p:cNvPicPr>
          <p:nvPr/>
        </p:nvPicPr>
        <p:blipFill>
          <a:blip r:embed="rId2"/>
          <a:stretch>
            <a:fillRect/>
          </a:stretch>
        </p:blipFill>
        <p:spPr>
          <a:xfrm>
            <a:off x="4988500" y="437147"/>
            <a:ext cx="4079300" cy="3886822"/>
          </a:xfrm>
          <a:prstGeom prst="rect">
            <a:avLst/>
          </a:prstGeom>
        </p:spPr>
      </p:pic>
      <p:sp>
        <p:nvSpPr>
          <p:cNvPr id="7" name="TextBox 5">
            <a:extLst>
              <a:ext uri="{FF2B5EF4-FFF2-40B4-BE49-F238E27FC236}">
                <a16:creationId xmlns:a16="http://schemas.microsoft.com/office/drawing/2014/main" id="{FF7FB669-FA63-F9B2-B72D-30995A160FCE}"/>
              </a:ext>
            </a:extLst>
          </p:cNvPr>
          <p:cNvSpPr txBox="1"/>
          <p:nvPr/>
        </p:nvSpPr>
        <p:spPr>
          <a:xfrm>
            <a:off x="469137" y="952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each group in terms </a:t>
            </a:r>
          </a:p>
          <a:p>
            <a:pPr>
              <a:lnSpc>
                <a:spcPts val="4088"/>
              </a:lnSpc>
              <a:spcBef>
                <a:spcPct val="0"/>
              </a:spcBef>
            </a:pPr>
            <a:r>
              <a:rPr lang="en-US" sz="2400" dirty="0">
                <a:solidFill>
                  <a:srgbClr val="D4FF00"/>
                </a:solidFill>
                <a:latin typeface="Javanese Text" panose="02000000000000000000" pitchFamily="2" charset="0"/>
              </a:rPr>
              <a:t>of age and length of service</a:t>
            </a:r>
          </a:p>
        </p:txBody>
      </p:sp>
      <p:sp>
        <p:nvSpPr>
          <p:cNvPr id="9" name="TextBox 5">
            <a:extLst>
              <a:ext uri="{FF2B5EF4-FFF2-40B4-BE49-F238E27FC236}">
                <a16:creationId xmlns:a16="http://schemas.microsoft.com/office/drawing/2014/main" id="{C2EF1236-1906-8C18-AD92-D7266E399BC6}"/>
              </a:ext>
            </a:extLst>
          </p:cNvPr>
          <p:cNvSpPr txBox="1"/>
          <p:nvPr/>
        </p:nvSpPr>
        <p:spPr>
          <a:xfrm>
            <a:off x="469137" y="1257469"/>
            <a:ext cx="417906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People may leave the company </a:t>
            </a:r>
          </a:p>
          <a:p>
            <a:pPr>
              <a:lnSpc>
                <a:spcPts val="4088"/>
              </a:lnSpc>
              <a:spcBef>
                <a:spcPct val="0"/>
              </a:spcBef>
            </a:pPr>
            <a:r>
              <a:rPr lang="en-US" sz="1800" dirty="0">
                <a:solidFill>
                  <a:schemeClr val="bg1"/>
                </a:solidFill>
                <a:latin typeface="Lexend Deca" pitchFamily="2" charset="0"/>
              </a:rPr>
              <a:t>after working for any </a:t>
            </a:r>
            <a:r>
              <a:rPr lang="en-US" sz="1800" i="1" u="sng" dirty="0">
                <a:solidFill>
                  <a:schemeClr val="bg1"/>
                </a:solidFill>
                <a:latin typeface="Lexend Deca" pitchFamily="2" charset="0"/>
              </a:rPr>
              <a:t>length of time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0 to 25 </a:t>
            </a:r>
            <a:r>
              <a:rPr lang="en-US" sz="1800" dirty="0">
                <a:solidFill>
                  <a:schemeClr val="bg1"/>
                </a:solidFill>
                <a:latin typeface="Lexend Deca" pitchFamily="2" charset="0"/>
              </a:rPr>
              <a:t>years and any </a:t>
            </a:r>
            <a:r>
              <a:rPr lang="en-US" sz="1800" i="1" u="sng" dirty="0">
                <a:solidFill>
                  <a:schemeClr val="bg1"/>
                </a:solidFill>
                <a:latin typeface="Lexend Deca" pitchFamily="2" charset="0"/>
              </a:rPr>
              <a:t>age</a:t>
            </a:r>
            <a:r>
              <a:rPr lang="en-US" sz="1800" dirty="0">
                <a:solidFill>
                  <a:schemeClr val="bg1"/>
                </a:solidFill>
                <a:latin typeface="Lexend Deca" pitchFamily="2" charset="0"/>
              </a:rPr>
              <a:t> </a:t>
            </a:r>
          </a:p>
          <a:p>
            <a:pPr>
              <a:lnSpc>
                <a:spcPts val="4088"/>
              </a:lnSpc>
              <a:spcBef>
                <a:spcPct val="0"/>
              </a:spcBef>
            </a:pPr>
            <a:r>
              <a:rPr lang="en-US" sz="1800" dirty="0">
                <a:solidFill>
                  <a:schemeClr val="bg1"/>
                </a:solidFill>
                <a:latin typeface="Lexend Deca" pitchFamily="2" charset="0"/>
              </a:rPr>
              <a:t>from </a:t>
            </a:r>
            <a:r>
              <a:rPr lang="en-US" sz="1800" b="1" dirty="0">
                <a:solidFill>
                  <a:schemeClr val="bg1"/>
                </a:solidFill>
                <a:latin typeface="Lexend Deca" pitchFamily="2" charset="0"/>
              </a:rPr>
              <a:t>20 to 60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246BC-8F15-D9B6-0429-E11B9B303160}"/>
              </a:ext>
            </a:extLst>
          </p:cNvPr>
          <p:cNvPicPr>
            <a:picLocks noChangeAspect="1"/>
          </p:cNvPicPr>
          <p:nvPr/>
        </p:nvPicPr>
        <p:blipFill>
          <a:blip r:embed="rId3"/>
          <a:stretch>
            <a:fillRect/>
          </a:stretch>
        </p:blipFill>
        <p:spPr>
          <a:xfrm>
            <a:off x="4914186" y="552450"/>
            <a:ext cx="4210764" cy="3865814"/>
          </a:xfrm>
          <a:prstGeom prst="rect">
            <a:avLst/>
          </a:prstGeom>
        </p:spPr>
      </p:pic>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when termination is voluntary or involuntary</a:t>
            </a:r>
          </a:p>
        </p:txBody>
      </p:sp>
      <p:sp>
        <p:nvSpPr>
          <p:cNvPr id="14" name="TextBox 5">
            <a:extLst>
              <a:ext uri="{FF2B5EF4-FFF2-40B4-BE49-F238E27FC236}">
                <a16:creationId xmlns:a16="http://schemas.microsoft.com/office/drawing/2014/main" id="{C13CE74B-8BF3-7A3D-E20D-E9F55D4C51B5}"/>
              </a:ext>
            </a:extLst>
          </p:cNvPr>
          <p:cNvSpPr txBox="1"/>
          <p:nvPr/>
        </p:nvSpPr>
        <p:spPr>
          <a:xfrm>
            <a:off x="353096" y="1251643"/>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Layoffs occur for all ages and all service lengths in remote and rural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Resignations are uncommon in remote areas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As expected, layoffs are involuntary, whereas resignations and retirements are voluntary</a:t>
            </a:r>
            <a:endParaRPr lang="en-US" sz="1800" b="1" dirty="0">
              <a:solidFill>
                <a:schemeClr val="bg1"/>
              </a:solidFill>
              <a:latin typeface="Lexend Deca" pitchFamily="2" charset="0"/>
            </a:endParaRPr>
          </a:p>
        </p:txBody>
      </p:sp>
    </p:spTree>
    <p:extLst>
      <p:ext uri="{BB962C8B-B14F-4D97-AF65-F5344CB8AC3E}">
        <p14:creationId xmlns:p14="http://schemas.microsoft.com/office/powerpoint/2010/main" val="2272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304443" y="247650"/>
            <a:ext cx="4343400" cy="105157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Look at number of terminations per year</a:t>
            </a:r>
          </a:p>
        </p:txBody>
      </p:sp>
      <p:sp>
        <p:nvSpPr>
          <p:cNvPr id="14" name="TextBox 5">
            <a:extLst>
              <a:ext uri="{FF2B5EF4-FFF2-40B4-BE49-F238E27FC236}">
                <a16:creationId xmlns:a16="http://schemas.microsoft.com/office/drawing/2014/main" id="{C13CE74B-8BF3-7A3D-E20D-E9F55D4C51B5}"/>
              </a:ext>
            </a:extLst>
          </p:cNvPr>
          <p:cNvSpPr txBox="1"/>
          <p:nvPr/>
        </p:nvSpPr>
        <p:spPr>
          <a:xfrm>
            <a:off x="307569" y="1314450"/>
            <a:ext cx="4179064" cy="3272691"/>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2014 had an unusually high number of employment terminations</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There was a peak in employment terminations in 2007-2008, when the GFC occurred</a:t>
            </a:r>
          </a:p>
          <a:p>
            <a:pPr marL="285750" indent="-285750">
              <a:lnSpc>
                <a:spcPct val="150000"/>
              </a:lnSpc>
              <a:spcBef>
                <a:spcPct val="0"/>
              </a:spcBef>
              <a:buFont typeface="Arial" panose="020B0604020202020204" pitchFamily="34" charset="0"/>
              <a:buChar char="•"/>
            </a:pPr>
            <a:r>
              <a:rPr lang="en-US" sz="1800" dirty="0">
                <a:solidFill>
                  <a:schemeClr val="bg1"/>
                </a:solidFill>
                <a:latin typeface="Lexend Deca" pitchFamily="2" charset="0"/>
              </a:rPr>
              <a:t>Employment terminations in 2015 is similar to the GFC peak, but much lower than the 2014 peak</a:t>
            </a:r>
          </a:p>
        </p:txBody>
      </p:sp>
      <p:pic>
        <p:nvPicPr>
          <p:cNvPr id="8" name="Picture 7">
            <a:extLst>
              <a:ext uri="{FF2B5EF4-FFF2-40B4-BE49-F238E27FC236}">
                <a16:creationId xmlns:a16="http://schemas.microsoft.com/office/drawing/2014/main" id="{F15BB988-97E6-76BB-AD86-F1B8F5547CD7}"/>
              </a:ext>
            </a:extLst>
          </p:cNvPr>
          <p:cNvPicPr>
            <a:picLocks noChangeAspect="1"/>
          </p:cNvPicPr>
          <p:nvPr/>
        </p:nvPicPr>
        <p:blipFill>
          <a:blip r:embed="rId3"/>
          <a:stretch>
            <a:fillRect/>
          </a:stretch>
        </p:blipFill>
        <p:spPr>
          <a:xfrm>
            <a:off x="4486633" y="935603"/>
            <a:ext cx="4529770" cy="3272294"/>
          </a:xfrm>
          <a:prstGeom prst="rect">
            <a:avLst/>
          </a:prstGeom>
        </p:spPr>
      </p:pic>
    </p:spTree>
    <p:extLst>
      <p:ext uri="{BB962C8B-B14F-4D97-AF65-F5344CB8AC3E}">
        <p14:creationId xmlns:p14="http://schemas.microsoft.com/office/powerpoint/2010/main" val="13715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0951" y="1796308"/>
            <a:ext cx="5982099" cy="730969"/>
          </a:xfrm>
          <a:prstGeom prst="rect">
            <a:avLst/>
          </a:prstGeom>
        </p:spPr>
        <p:txBody>
          <a:bodyPr lIns="0" tIns="0" rIns="0" bIns="0" rtlCol="0" anchor="t">
            <a:spAutoFit/>
          </a:bodyPr>
          <a:lstStyle/>
          <a:p>
            <a:pPr algn="ctr">
              <a:lnSpc>
                <a:spcPts val="5700"/>
              </a:lnSpc>
              <a:spcBef>
                <a:spcPct val="0"/>
              </a:spcBef>
            </a:pPr>
            <a:r>
              <a:rPr lang="en-US" sz="4750" dirty="0">
                <a:solidFill>
                  <a:srgbClr val="FFFFFF"/>
                </a:solidFill>
                <a:latin typeface="Lexend Deca"/>
              </a:rPr>
              <a:t>03</a:t>
            </a:r>
          </a:p>
        </p:txBody>
      </p:sp>
      <p:grpSp>
        <p:nvGrpSpPr>
          <p:cNvPr id="3" name="Group 3"/>
          <p:cNvGrpSpPr/>
          <p:nvPr/>
        </p:nvGrpSpPr>
        <p:grpSpPr>
          <a:xfrm>
            <a:off x="1935567" y="2755879"/>
            <a:ext cx="5272865" cy="662974"/>
            <a:chOff x="-1503916" y="-33280"/>
            <a:chExt cx="14060972" cy="1767930"/>
          </a:xfrm>
        </p:grpSpPr>
        <p:grpSp>
          <p:nvGrpSpPr>
            <p:cNvPr id="4" name="Group 4"/>
            <p:cNvGrpSpPr/>
            <p:nvPr/>
          </p:nvGrpSpPr>
          <p:grpSpPr>
            <a:xfrm>
              <a:off x="-1503916" y="-33280"/>
              <a:ext cx="14060972" cy="1767930"/>
              <a:chOff x="-4521805" y="-100063"/>
              <a:chExt cx="42276943" cy="5315611"/>
            </a:xfrm>
          </p:grpSpPr>
          <p:sp>
            <p:nvSpPr>
              <p:cNvPr id="5" name="Freeform 5"/>
              <p:cNvSpPr/>
              <p:nvPr/>
            </p:nvSpPr>
            <p:spPr>
              <a:xfrm>
                <a:off x="-4521805" y="-100063"/>
                <a:ext cx="42276943" cy="5315611"/>
              </a:xfrm>
              <a:custGeom>
                <a:avLst/>
                <a:gdLst/>
                <a:ahLst/>
                <a:cxnLst/>
                <a:rect l="l" t="t" r="r" b="b"/>
                <a:pathLst>
                  <a:path w="33233348" h="5315611">
                    <a:moveTo>
                      <a:pt x="0" y="0"/>
                    </a:moveTo>
                    <a:lnTo>
                      <a:pt x="0" y="5315611"/>
                    </a:lnTo>
                    <a:lnTo>
                      <a:pt x="33233348" y="5315611"/>
                    </a:lnTo>
                    <a:lnTo>
                      <a:pt x="33233348" y="0"/>
                    </a:lnTo>
                    <a:lnTo>
                      <a:pt x="0" y="0"/>
                    </a:lnTo>
                    <a:close/>
                    <a:moveTo>
                      <a:pt x="33172388" y="5254651"/>
                    </a:moveTo>
                    <a:lnTo>
                      <a:pt x="59690" y="5254651"/>
                    </a:lnTo>
                    <a:lnTo>
                      <a:pt x="59690" y="59690"/>
                    </a:lnTo>
                    <a:lnTo>
                      <a:pt x="33172388" y="59690"/>
                    </a:lnTo>
                    <a:lnTo>
                      <a:pt x="33172388" y="5254651"/>
                    </a:lnTo>
                    <a:close/>
                  </a:path>
                </a:pathLst>
              </a:custGeom>
              <a:solidFill>
                <a:srgbClr val="FFFFFF"/>
              </a:solidFill>
            </p:spPr>
          </p:sp>
        </p:grpSp>
        <p:sp>
          <p:nvSpPr>
            <p:cNvPr id="6" name="TextBox 6"/>
            <p:cNvSpPr txBox="1"/>
            <p:nvPr/>
          </p:nvSpPr>
          <p:spPr>
            <a:xfrm>
              <a:off x="-928609" y="323104"/>
              <a:ext cx="12910356" cy="1056530"/>
            </a:xfrm>
            <a:prstGeom prst="rect">
              <a:avLst/>
            </a:prstGeom>
          </p:spPr>
          <p:txBody>
            <a:bodyPr wrap="square" lIns="0" tIns="0" rIns="0" bIns="0" rtlCol="0" anchor="t">
              <a:spAutoFit/>
            </a:bodyPr>
            <a:lstStyle/>
            <a:p>
              <a:pPr algn="ctr">
                <a:lnSpc>
                  <a:spcPts val="3250"/>
                </a:lnSpc>
                <a:spcBef>
                  <a:spcPct val="0"/>
                </a:spcBef>
              </a:pPr>
              <a:r>
                <a:rPr lang="en-US" sz="2700" dirty="0">
                  <a:solidFill>
                    <a:schemeClr val="bg1"/>
                  </a:solidFill>
                  <a:latin typeface="Lexend Deca"/>
                </a:rPr>
                <a:t>ALGORITHM &amp; </a:t>
              </a:r>
              <a:r>
                <a:rPr lang="en-US" sz="2500" dirty="0">
                  <a:solidFill>
                    <a:schemeClr val="bg1"/>
                  </a:solidFill>
                  <a:latin typeface="Lexend Deca"/>
                </a:rPr>
                <a:t>EXPERIMENT</a:t>
              </a:r>
            </a:p>
          </p:txBody>
        </p:sp>
      </p:grpSp>
      <p:grpSp>
        <p:nvGrpSpPr>
          <p:cNvPr id="7" name="Group 7"/>
          <p:cNvGrpSpPr/>
          <p:nvPr/>
        </p:nvGrpSpPr>
        <p:grpSpPr>
          <a:xfrm>
            <a:off x="-134771" y="-384207"/>
            <a:ext cx="1298241" cy="1298241"/>
            <a:chOff x="0" y="0"/>
            <a:chExt cx="5080000" cy="5080000"/>
          </a:xfrm>
        </p:grpSpPr>
        <p:sp>
          <p:nvSpPr>
            <p:cNvPr id="8" name="Freeform 8"/>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grpSp>
        <p:nvGrpSpPr>
          <p:cNvPr id="9" name="Group 9"/>
          <p:cNvGrpSpPr/>
          <p:nvPr/>
        </p:nvGrpSpPr>
        <p:grpSpPr>
          <a:xfrm>
            <a:off x="7980530" y="4229466"/>
            <a:ext cx="1298241" cy="1298241"/>
            <a:chOff x="0" y="0"/>
            <a:chExt cx="5080000" cy="5080000"/>
          </a:xfrm>
        </p:grpSpPr>
        <p:sp>
          <p:nvSpPr>
            <p:cNvPr id="10" name="Freeform 10"/>
            <p:cNvSpPr/>
            <p:nvPr/>
          </p:nvSpPr>
          <p:spPr>
            <a:xfrm>
              <a:off x="0" y="0"/>
              <a:ext cx="8848779" cy="9158058"/>
            </a:xfrm>
            <a:custGeom>
              <a:avLst/>
              <a:gdLst/>
              <a:ahLst/>
              <a:cxnLst/>
              <a:rect l="l" t="t" r="r" b="b"/>
              <a:pathLst>
                <a:path w="8848779" h="9158058">
                  <a:moveTo>
                    <a:pt x="8848779" y="0"/>
                  </a:moveTo>
                  <a:lnTo>
                    <a:pt x="8751443" y="0"/>
                  </a:lnTo>
                  <a:lnTo>
                    <a:pt x="0" y="9057319"/>
                  </a:lnTo>
                  <a:lnTo>
                    <a:pt x="0" y="9158058"/>
                  </a:lnTo>
                  <a:lnTo>
                    <a:pt x="97337" y="9158058"/>
                  </a:lnTo>
                  <a:lnTo>
                    <a:pt x="8848779" y="100739"/>
                  </a:lnTo>
                  <a:lnTo>
                    <a:pt x="8848779" y="0"/>
                  </a:lnTo>
                  <a:close/>
                  <a:moveTo>
                    <a:pt x="6008321" y="0"/>
                  </a:moveTo>
                  <a:lnTo>
                    <a:pt x="5795950" y="0"/>
                  </a:lnTo>
                  <a:lnTo>
                    <a:pt x="0" y="5998528"/>
                  </a:lnTo>
                  <a:lnTo>
                    <a:pt x="0" y="6216032"/>
                  </a:lnTo>
                  <a:lnTo>
                    <a:pt x="6008321" y="0"/>
                  </a:lnTo>
                  <a:close/>
                  <a:moveTo>
                    <a:pt x="2842670" y="9158058"/>
                  </a:moveTo>
                  <a:lnTo>
                    <a:pt x="3052829" y="9158058"/>
                  </a:lnTo>
                  <a:lnTo>
                    <a:pt x="8848779" y="3159530"/>
                  </a:lnTo>
                  <a:lnTo>
                    <a:pt x="8848779" y="2942026"/>
                  </a:lnTo>
                  <a:lnTo>
                    <a:pt x="2842670" y="9158058"/>
                  </a:lnTo>
                  <a:close/>
                  <a:moveTo>
                    <a:pt x="0" y="103028"/>
                  </a:moveTo>
                  <a:lnTo>
                    <a:pt x="97337" y="0"/>
                  </a:lnTo>
                  <a:lnTo>
                    <a:pt x="0" y="0"/>
                  </a:lnTo>
                  <a:lnTo>
                    <a:pt x="0" y="103028"/>
                  </a:lnTo>
                  <a:close/>
                  <a:moveTo>
                    <a:pt x="8848779" y="9158058"/>
                  </a:moveTo>
                  <a:lnTo>
                    <a:pt x="8848779" y="9057319"/>
                  </a:lnTo>
                  <a:lnTo>
                    <a:pt x="8751443" y="9158058"/>
                  </a:lnTo>
                  <a:lnTo>
                    <a:pt x="8848779" y="9158058"/>
                  </a:lnTo>
                  <a:close/>
                  <a:moveTo>
                    <a:pt x="3052829" y="0"/>
                  </a:moveTo>
                  <a:lnTo>
                    <a:pt x="2842670" y="0"/>
                  </a:lnTo>
                  <a:lnTo>
                    <a:pt x="0" y="2942026"/>
                  </a:lnTo>
                  <a:lnTo>
                    <a:pt x="0" y="3159530"/>
                  </a:lnTo>
                  <a:lnTo>
                    <a:pt x="3052829" y="0"/>
                  </a:lnTo>
                  <a:close/>
                  <a:moveTo>
                    <a:pt x="5795950" y="9158058"/>
                  </a:moveTo>
                  <a:lnTo>
                    <a:pt x="6006109" y="9158058"/>
                  </a:lnTo>
                  <a:lnTo>
                    <a:pt x="8848779" y="6216032"/>
                  </a:lnTo>
                  <a:lnTo>
                    <a:pt x="8848779" y="5998528"/>
                  </a:lnTo>
                  <a:lnTo>
                    <a:pt x="5795950" y="9158058"/>
                  </a:lnTo>
                  <a:close/>
                </a:path>
              </a:pathLst>
            </a:custGeom>
            <a:solidFill>
              <a:srgbClr val="FFFFFF"/>
            </a:solidFill>
          </p:spPr>
        </p:sp>
      </p:grpSp>
    </p:spTree>
    <p:extLst>
      <p:ext uri="{BB962C8B-B14F-4D97-AF65-F5344CB8AC3E}">
        <p14:creationId xmlns:p14="http://schemas.microsoft.com/office/powerpoint/2010/main" val="989011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933450" y="2990850"/>
            <a:ext cx="72771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Split the decision attribute column into a separate column</a:t>
            </a:r>
          </a:p>
        </p:txBody>
      </p:sp>
      <p:pic>
        <p:nvPicPr>
          <p:cNvPr id="8" name="Picture 7">
            <a:extLst>
              <a:ext uri="{FF2B5EF4-FFF2-40B4-BE49-F238E27FC236}">
                <a16:creationId xmlns:a16="http://schemas.microsoft.com/office/drawing/2014/main" id="{B32E4A7F-527A-8F31-1F95-79BFBF71C81E}"/>
              </a:ext>
            </a:extLst>
          </p:cNvPr>
          <p:cNvPicPr>
            <a:picLocks noChangeAspect="1"/>
          </p:cNvPicPr>
          <p:nvPr/>
        </p:nvPicPr>
        <p:blipFill rotWithShape="1">
          <a:blip r:embed="rId3"/>
          <a:srcRect l="813"/>
          <a:stretch/>
        </p:blipFill>
        <p:spPr>
          <a:xfrm>
            <a:off x="1600200" y="1771650"/>
            <a:ext cx="5992712" cy="959682"/>
          </a:xfrm>
          <a:prstGeom prst="rect">
            <a:avLst/>
          </a:prstGeom>
        </p:spPr>
      </p:pic>
    </p:spTree>
    <p:extLst>
      <p:ext uri="{BB962C8B-B14F-4D97-AF65-F5344CB8AC3E}">
        <p14:creationId xmlns:p14="http://schemas.microsoft.com/office/powerpoint/2010/main" val="2378615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id="{2461F466-58D0-A697-CD52-845485720487}"/>
              </a:ext>
            </a:extLst>
          </p:cNvPr>
          <p:cNvSpPr txBox="1"/>
          <p:nvPr/>
        </p:nvSpPr>
        <p:spPr>
          <a:xfrm>
            <a:off x="1428393" y="2952750"/>
            <a:ext cx="6305551"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Separate train and test data (train=70%, test=30%)</a:t>
            </a:r>
          </a:p>
        </p:txBody>
      </p:sp>
      <p:pic>
        <p:nvPicPr>
          <p:cNvPr id="8" name="Picture 7">
            <a:extLst>
              <a:ext uri="{FF2B5EF4-FFF2-40B4-BE49-F238E27FC236}">
                <a16:creationId xmlns:a16="http://schemas.microsoft.com/office/drawing/2014/main" id="{5E106953-4BD8-6319-4C40-AEB89B16BA4D}"/>
              </a:ext>
            </a:extLst>
          </p:cNvPr>
          <p:cNvPicPr>
            <a:picLocks noChangeAspect="1"/>
          </p:cNvPicPr>
          <p:nvPr/>
        </p:nvPicPr>
        <p:blipFill>
          <a:blip r:embed="rId3"/>
          <a:stretch>
            <a:fillRect/>
          </a:stretch>
        </p:blipFill>
        <p:spPr>
          <a:xfrm>
            <a:off x="555426" y="2190750"/>
            <a:ext cx="8033148" cy="597724"/>
          </a:xfrm>
          <a:prstGeom prst="rect">
            <a:avLst/>
          </a:prstGeom>
        </p:spPr>
      </p:pic>
    </p:spTree>
    <p:extLst>
      <p:ext uri="{BB962C8B-B14F-4D97-AF65-F5344CB8AC3E}">
        <p14:creationId xmlns:p14="http://schemas.microsoft.com/office/powerpoint/2010/main" val="1154647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K</a:t>
            </a:r>
            <a:r>
              <a:rPr lang="en-US" sz="3600" b="1" kern="1200" dirty="0">
                <a:ln>
                  <a:solidFill>
                    <a:schemeClr val="tx1"/>
                  </a:solidFill>
                </a:ln>
                <a:solidFill>
                  <a:schemeClr val="bg1">
                    <a:lumMod val="95000"/>
                  </a:schemeClr>
                </a:solidFill>
                <a:latin typeface="Lexend Deca"/>
                <a:ea typeface="+mn-ea"/>
                <a:cs typeface="+mn-cs"/>
              </a:rPr>
              <a:t>-nearest neighbor</a:t>
            </a:r>
          </a:p>
        </p:txBody>
      </p:sp>
      <p:pic>
        <p:nvPicPr>
          <p:cNvPr id="8194" name="Picture 2" descr="K Nearest Neighbor | KNN Algorithm | KNN in Python &amp; R">
            <a:extLst>
              <a:ext uri="{FF2B5EF4-FFF2-40B4-BE49-F238E27FC236}">
                <a16:creationId xmlns:a16="http://schemas.microsoft.com/office/drawing/2014/main" id="{430EB24A-3080-EF30-603B-D3C760534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1052513"/>
            <a:ext cx="3364830" cy="303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4133396" y="1264461"/>
            <a:ext cx="3893004" cy="984885"/>
          </a:xfrm>
          <a:prstGeom prst="rect">
            <a:avLst/>
          </a:prstGeom>
        </p:spPr>
        <p:txBody>
          <a:bodyPr wrap="square" lIns="0" tIns="0" rIns="0" bIns="0" rtlCol="0" anchor="ctr">
            <a:spAutoFit/>
          </a:bodyPr>
          <a:lstStyle/>
          <a:p>
            <a:pPr marL="285750" indent="-285750">
              <a:buFont typeface="Wingdings" panose="05000000000000000000" pitchFamily="2" charset="2"/>
              <a:buChar char="v"/>
            </a:pPr>
            <a:r>
              <a:rPr lang="en-US" sz="1600" dirty="0">
                <a:solidFill>
                  <a:schemeClr val="tx1"/>
                </a:solidFill>
                <a:latin typeface="Noto Sans"/>
              </a:rPr>
              <a:t>In an organization, workers play an essential role and are the core of bringing the innovation process into depth and promoting the industry.</a:t>
            </a:r>
          </a:p>
        </p:txBody>
      </p:sp>
      <p:sp>
        <p:nvSpPr>
          <p:cNvPr id="42" name="TextBox 5">
            <a:extLst>
              <a:ext uri="{FF2B5EF4-FFF2-40B4-BE49-F238E27FC236}">
                <a16:creationId xmlns:a16="http://schemas.microsoft.com/office/drawing/2014/main" id="{E95744AD-7536-A1A0-B773-234865EA3612}"/>
              </a:ext>
            </a:extLst>
          </p:cNvPr>
          <p:cNvSpPr txBox="1"/>
          <p:nvPr/>
        </p:nvSpPr>
        <p:spPr>
          <a:xfrm>
            <a:off x="1968365" y="3058476"/>
            <a:ext cx="3553280" cy="984885"/>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When someone terminates the contract at a specific position, it is necessary to have another person replace that position.</a:t>
            </a:r>
          </a:p>
        </p:txBody>
      </p:sp>
      <p:pic>
        <p:nvPicPr>
          <p:cNvPr id="3" name="Picture 2" descr="A group of people in suits&#10;&#10;Description automatically generated with low confidence">
            <a:extLst>
              <a:ext uri="{FF2B5EF4-FFF2-40B4-BE49-F238E27FC236}">
                <a16:creationId xmlns:a16="http://schemas.microsoft.com/office/drawing/2014/main" id="{55E985AD-D62C-E6F4-7C2D-F03504C0C798}"/>
              </a:ext>
            </a:extLst>
          </p:cNvPr>
          <p:cNvPicPr>
            <a:picLocks noChangeAspect="1"/>
          </p:cNvPicPr>
          <p:nvPr/>
        </p:nvPicPr>
        <p:blipFill>
          <a:blip r:embed="rId4"/>
          <a:stretch>
            <a:fillRect/>
          </a:stretch>
        </p:blipFill>
        <p:spPr>
          <a:xfrm>
            <a:off x="1968365" y="942058"/>
            <a:ext cx="1784486" cy="1629692"/>
          </a:xfrm>
          <a:prstGeom prst="rect">
            <a:avLst/>
          </a:prstGeom>
        </p:spPr>
      </p:pic>
      <p:pic>
        <p:nvPicPr>
          <p:cNvPr id="5" name="Picture 4">
            <a:extLst>
              <a:ext uri="{FF2B5EF4-FFF2-40B4-BE49-F238E27FC236}">
                <a16:creationId xmlns:a16="http://schemas.microsoft.com/office/drawing/2014/main" id="{AD8E0C7F-B6C9-AD9F-9555-CB55AAEB3378}"/>
              </a:ext>
            </a:extLst>
          </p:cNvPr>
          <p:cNvPicPr>
            <a:picLocks noChangeAspect="1"/>
          </p:cNvPicPr>
          <p:nvPr/>
        </p:nvPicPr>
        <p:blipFill rotWithShape="1">
          <a:blip r:embed="rId5"/>
          <a:srcRect l="3045" r="1"/>
          <a:stretch/>
        </p:blipFill>
        <p:spPr>
          <a:xfrm>
            <a:off x="5772150" y="2663167"/>
            <a:ext cx="1809072" cy="163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04700-DFA9-A51A-AE89-1ADC461943E0}"/>
              </a:ext>
            </a:extLst>
          </p:cNvPr>
          <p:cNvPicPr>
            <a:picLocks noChangeAspect="1"/>
          </p:cNvPicPr>
          <p:nvPr/>
        </p:nvPicPr>
        <p:blipFill>
          <a:blip r:embed="rId3"/>
          <a:stretch>
            <a:fillRect/>
          </a:stretch>
        </p:blipFill>
        <p:spPr>
          <a:xfrm>
            <a:off x="1551221" y="624344"/>
            <a:ext cx="6041559" cy="3894812"/>
          </a:xfrm>
          <a:prstGeom prst="rect">
            <a:avLst/>
          </a:prstGeom>
        </p:spPr>
      </p:pic>
      <p:sp>
        <p:nvSpPr>
          <p:cNvPr id="10" name="Rectangle 9">
            <a:extLst>
              <a:ext uri="{FF2B5EF4-FFF2-40B4-BE49-F238E27FC236}">
                <a16:creationId xmlns:a16="http://schemas.microsoft.com/office/drawing/2014/main" id="{E5854EA6-9678-259B-21E2-0620FF09FF61}"/>
              </a:ext>
            </a:extLst>
          </p:cNvPr>
          <p:cNvSpPr/>
          <p:nvPr/>
        </p:nvSpPr>
        <p:spPr>
          <a:xfrm>
            <a:off x="1638300" y="2696483"/>
            <a:ext cx="2514600" cy="3705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19933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994F2-DACA-B181-8458-FEACD6F9435B}"/>
              </a:ext>
            </a:extLst>
          </p:cNvPr>
          <p:cNvPicPr>
            <a:picLocks noChangeAspect="1"/>
          </p:cNvPicPr>
          <p:nvPr/>
        </p:nvPicPr>
        <p:blipFill>
          <a:blip r:embed="rId3"/>
          <a:stretch>
            <a:fillRect/>
          </a:stretch>
        </p:blipFill>
        <p:spPr>
          <a:xfrm>
            <a:off x="1997510" y="400050"/>
            <a:ext cx="5148981" cy="1128870"/>
          </a:xfrm>
          <a:prstGeom prst="rect">
            <a:avLst/>
          </a:prstGeom>
        </p:spPr>
      </p:pic>
      <p:pic>
        <p:nvPicPr>
          <p:cNvPr id="7" name="Picture 6">
            <a:extLst>
              <a:ext uri="{FF2B5EF4-FFF2-40B4-BE49-F238E27FC236}">
                <a16:creationId xmlns:a16="http://schemas.microsoft.com/office/drawing/2014/main" id="{B993F5CC-B480-285C-F7D6-70FEBCABF3DF}"/>
              </a:ext>
            </a:extLst>
          </p:cNvPr>
          <p:cNvPicPr>
            <a:picLocks noChangeAspect="1"/>
          </p:cNvPicPr>
          <p:nvPr/>
        </p:nvPicPr>
        <p:blipFill>
          <a:blip r:embed="rId4"/>
          <a:stretch>
            <a:fillRect/>
          </a:stretch>
        </p:blipFill>
        <p:spPr>
          <a:xfrm>
            <a:off x="2866787" y="1657350"/>
            <a:ext cx="3410426" cy="3277058"/>
          </a:xfrm>
          <a:prstGeom prst="rect">
            <a:avLst/>
          </a:prstGeom>
        </p:spPr>
      </p:pic>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3962080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D4F5E2A5-1BE8-EDD3-EC8E-69090DF7E134}"/>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4D2DC729-A72C-1A29-3576-B7882F815D39}"/>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FFDA0A5-361D-503D-2E78-8663C3CF6076}"/>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Random Forest</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0246" name="Picture 6" descr="Random Forest from Scratch. Random Forest is a robust machine… | by Tanvi  Penumudy | Python in Plain English">
            <a:extLst>
              <a:ext uri="{FF2B5EF4-FFF2-40B4-BE49-F238E27FC236}">
                <a16:creationId xmlns:a16="http://schemas.microsoft.com/office/drawing/2014/main" id="{CCA74CF5-86D3-CFD1-87D6-B68B4F68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781050"/>
            <a:ext cx="4495800" cy="337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69322A-0684-2329-3A01-36671C90E660}"/>
              </a:ext>
            </a:extLst>
          </p:cNvPr>
          <p:cNvPicPr>
            <a:picLocks noChangeAspect="1"/>
          </p:cNvPicPr>
          <p:nvPr/>
        </p:nvPicPr>
        <p:blipFill>
          <a:blip r:embed="rId3"/>
          <a:stretch>
            <a:fillRect/>
          </a:stretch>
        </p:blipFill>
        <p:spPr>
          <a:xfrm>
            <a:off x="1714500" y="379203"/>
            <a:ext cx="5715000" cy="4385094"/>
          </a:xfrm>
          <a:prstGeom prst="rect">
            <a:avLst/>
          </a:prstGeom>
        </p:spPr>
      </p:pic>
      <p:sp>
        <p:nvSpPr>
          <p:cNvPr id="10" name="Rectangle 9">
            <a:extLst>
              <a:ext uri="{FF2B5EF4-FFF2-40B4-BE49-F238E27FC236}">
                <a16:creationId xmlns:a16="http://schemas.microsoft.com/office/drawing/2014/main" id="{5BC79C76-573B-B31C-E2E0-82C190A6CFC8}"/>
              </a:ext>
            </a:extLst>
          </p:cNvPr>
          <p:cNvSpPr/>
          <p:nvPr/>
        </p:nvSpPr>
        <p:spPr>
          <a:xfrm>
            <a:off x="1790700" y="2876550"/>
            <a:ext cx="23622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5354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4" name="Picture 3">
            <a:extLst>
              <a:ext uri="{FF2B5EF4-FFF2-40B4-BE49-F238E27FC236}">
                <a16:creationId xmlns:a16="http://schemas.microsoft.com/office/drawing/2014/main" id="{3B18B99C-7378-E140-0D7D-BE149A8389B2}"/>
              </a:ext>
            </a:extLst>
          </p:cNvPr>
          <p:cNvPicPr>
            <a:picLocks noChangeAspect="1"/>
          </p:cNvPicPr>
          <p:nvPr/>
        </p:nvPicPr>
        <p:blipFill rotWithShape="1">
          <a:blip r:embed="rId3"/>
          <a:srcRect l="1932" b="15447"/>
          <a:stretch/>
        </p:blipFill>
        <p:spPr>
          <a:xfrm>
            <a:off x="2084608" y="304401"/>
            <a:ext cx="4974785" cy="1115592"/>
          </a:xfrm>
          <a:prstGeom prst="rect">
            <a:avLst/>
          </a:prstGeom>
        </p:spPr>
      </p:pic>
      <p:pic>
        <p:nvPicPr>
          <p:cNvPr id="8" name="Picture 7">
            <a:extLst>
              <a:ext uri="{FF2B5EF4-FFF2-40B4-BE49-F238E27FC236}">
                <a16:creationId xmlns:a16="http://schemas.microsoft.com/office/drawing/2014/main" id="{4BC0F519-78F5-57BA-8D2A-FADED7B0DB81}"/>
              </a:ext>
            </a:extLst>
          </p:cNvPr>
          <p:cNvPicPr>
            <a:picLocks noChangeAspect="1"/>
          </p:cNvPicPr>
          <p:nvPr/>
        </p:nvPicPr>
        <p:blipFill>
          <a:blip r:embed="rId4"/>
          <a:stretch>
            <a:fillRect/>
          </a:stretch>
        </p:blipFill>
        <p:spPr>
          <a:xfrm>
            <a:off x="2781300" y="1543050"/>
            <a:ext cx="3581400" cy="3386809"/>
          </a:xfrm>
          <a:prstGeom prst="rect">
            <a:avLst/>
          </a:prstGeom>
        </p:spPr>
      </p:pic>
    </p:spTree>
    <p:extLst>
      <p:ext uri="{BB962C8B-B14F-4D97-AF65-F5344CB8AC3E}">
        <p14:creationId xmlns:p14="http://schemas.microsoft.com/office/powerpoint/2010/main" val="3056259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5BEADB61-91D6-ABC9-7E23-2A9561E58C87}"/>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BE56C197-8336-0932-6F4B-FE286F12625B}"/>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943E9319-05BF-215A-D495-9C2F0CE884E8}"/>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261480" y="2045965"/>
            <a:ext cx="359184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Decision Trees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1268" name="Picture 4" descr="visualize+decision+tree+python cheap buy online">
            <a:extLst>
              <a:ext uri="{FF2B5EF4-FFF2-40B4-BE49-F238E27FC236}">
                <a16:creationId xmlns:a16="http://schemas.microsoft.com/office/drawing/2014/main" id="{37F8FE2F-D6E9-9F9C-7D0D-CBA956ADE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0050"/>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23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4298654" y="247650"/>
            <a:ext cx="62289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ID3</a:t>
            </a:r>
          </a:p>
        </p:txBody>
      </p:sp>
      <p:pic>
        <p:nvPicPr>
          <p:cNvPr id="3" name="Picture 2">
            <a:extLst>
              <a:ext uri="{FF2B5EF4-FFF2-40B4-BE49-F238E27FC236}">
                <a16:creationId xmlns:a16="http://schemas.microsoft.com/office/drawing/2014/main" id="{CC043970-18DF-0157-988F-2EB0044598F4}"/>
              </a:ext>
            </a:extLst>
          </p:cNvPr>
          <p:cNvPicPr>
            <a:picLocks noChangeAspect="1"/>
          </p:cNvPicPr>
          <p:nvPr/>
        </p:nvPicPr>
        <p:blipFill>
          <a:blip r:embed="rId3"/>
          <a:stretch>
            <a:fillRect/>
          </a:stretch>
        </p:blipFill>
        <p:spPr>
          <a:xfrm>
            <a:off x="1667910" y="973508"/>
            <a:ext cx="5808180" cy="3602935"/>
          </a:xfrm>
          <a:prstGeom prst="rect">
            <a:avLst/>
          </a:prstGeom>
        </p:spPr>
      </p:pic>
      <p:sp>
        <p:nvSpPr>
          <p:cNvPr id="4" name="Rectangle 3">
            <a:extLst>
              <a:ext uri="{FF2B5EF4-FFF2-40B4-BE49-F238E27FC236}">
                <a16:creationId xmlns:a16="http://schemas.microsoft.com/office/drawing/2014/main" id="{8610B403-54C7-A96E-196E-4EF15248FE70}"/>
              </a:ext>
            </a:extLst>
          </p:cNvPr>
          <p:cNvSpPr/>
          <p:nvPr/>
        </p:nvSpPr>
        <p:spPr>
          <a:xfrm>
            <a:off x="1714500" y="2838450"/>
            <a:ext cx="22479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4784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3" name="Picture 2">
            <a:extLst>
              <a:ext uri="{FF2B5EF4-FFF2-40B4-BE49-F238E27FC236}">
                <a16:creationId xmlns:a16="http://schemas.microsoft.com/office/drawing/2014/main" id="{8BA93752-C285-71E9-0DD1-B01C353C5C1C}"/>
              </a:ext>
            </a:extLst>
          </p:cNvPr>
          <p:cNvPicPr>
            <a:picLocks noChangeAspect="1"/>
          </p:cNvPicPr>
          <p:nvPr/>
        </p:nvPicPr>
        <p:blipFill>
          <a:blip r:embed="rId3"/>
          <a:stretch>
            <a:fillRect/>
          </a:stretch>
        </p:blipFill>
        <p:spPr>
          <a:xfrm>
            <a:off x="2311873" y="323850"/>
            <a:ext cx="4596454" cy="1190791"/>
          </a:xfrm>
          <a:prstGeom prst="rect">
            <a:avLst/>
          </a:prstGeom>
        </p:spPr>
      </p:pic>
      <p:pic>
        <p:nvPicPr>
          <p:cNvPr id="7" name="Picture 6">
            <a:extLst>
              <a:ext uri="{FF2B5EF4-FFF2-40B4-BE49-F238E27FC236}">
                <a16:creationId xmlns:a16="http://schemas.microsoft.com/office/drawing/2014/main" id="{10F0C57F-2FE3-B4A5-763C-D93F43228848}"/>
              </a:ext>
            </a:extLst>
          </p:cNvPr>
          <p:cNvPicPr>
            <a:picLocks noChangeAspect="1"/>
          </p:cNvPicPr>
          <p:nvPr/>
        </p:nvPicPr>
        <p:blipFill>
          <a:blip r:embed="rId4"/>
          <a:stretch>
            <a:fillRect/>
          </a:stretch>
        </p:blipFill>
        <p:spPr>
          <a:xfrm>
            <a:off x="2819156" y="1618777"/>
            <a:ext cx="3505689" cy="3391374"/>
          </a:xfrm>
          <a:prstGeom prst="rect">
            <a:avLst/>
          </a:prstGeom>
        </p:spPr>
      </p:pic>
    </p:spTree>
    <p:extLst>
      <p:ext uri="{BB962C8B-B14F-4D97-AF65-F5344CB8AC3E}">
        <p14:creationId xmlns:p14="http://schemas.microsoft.com/office/powerpoint/2010/main" val="1500019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4" name="Picture 3">
            <a:extLst>
              <a:ext uri="{FF2B5EF4-FFF2-40B4-BE49-F238E27FC236}">
                <a16:creationId xmlns:a16="http://schemas.microsoft.com/office/drawing/2014/main" id="{D00E7E4E-23FC-F8E6-AF9B-ADAEE3EAAFFE}"/>
              </a:ext>
            </a:extLst>
          </p:cNvPr>
          <p:cNvPicPr>
            <a:picLocks noChangeAspect="1"/>
          </p:cNvPicPr>
          <p:nvPr/>
        </p:nvPicPr>
        <p:blipFill>
          <a:blip r:embed="rId3"/>
          <a:stretch>
            <a:fillRect/>
          </a:stretch>
        </p:blipFill>
        <p:spPr>
          <a:xfrm>
            <a:off x="2921564" y="285750"/>
            <a:ext cx="3300873" cy="947870"/>
          </a:xfrm>
          <a:prstGeom prst="rect">
            <a:avLst/>
          </a:prstGeom>
        </p:spPr>
      </p:pic>
      <p:pic>
        <p:nvPicPr>
          <p:cNvPr id="8" name="Picture 7">
            <a:extLst>
              <a:ext uri="{FF2B5EF4-FFF2-40B4-BE49-F238E27FC236}">
                <a16:creationId xmlns:a16="http://schemas.microsoft.com/office/drawing/2014/main" id="{543DC536-58AF-6F46-137A-2E4664EA632D}"/>
              </a:ext>
            </a:extLst>
          </p:cNvPr>
          <p:cNvPicPr>
            <a:picLocks noChangeAspect="1"/>
          </p:cNvPicPr>
          <p:nvPr/>
        </p:nvPicPr>
        <p:blipFill>
          <a:blip r:embed="rId4"/>
          <a:stretch>
            <a:fillRect/>
          </a:stretch>
        </p:blipFill>
        <p:spPr>
          <a:xfrm>
            <a:off x="1451157" y="1346281"/>
            <a:ext cx="6241686" cy="2934992"/>
          </a:xfrm>
          <a:prstGeom prst="rect">
            <a:avLst/>
          </a:prstGeom>
        </p:spPr>
      </p:pic>
    </p:spTree>
    <p:extLst>
      <p:ext uri="{BB962C8B-B14F-4D97-AF65-F5344CB8AC3E}">
        <p14:creationId xmlns:p14="http://schemas.microsoft.com/office/powerpoint/2010/main" val="820316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0A08B-B380-CEEF-8B97-0F1284D14607}"/>
              </a:ext>
            </a:extLst>
          </p:cNvPr>
          <p:cNvSpPr txBox="1"/>
          <p:nvPr/>
        </p:nvSpPr>
        <p:spPr>
          <a:xfrm>
            <a:off x="3750469" y="247650"/>
            <a:ext cx="1700212" cy="473912"/>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Lexend Deca"/>
              </a:rPr>
              <a:t>CART</a:t>
            </a:r>
          </a:p>
        </p:txBody>
      </p:sp>
      <p:pic>
        <p:nvPicPr>
          <p:cNvPr id="7" name="Picture 6">
            <a:extLst>
              <a:ext uri="{FF2B5EF4-FFF2-40B4-BE49-F238E27FC236}">
                <a16:creationId xmlns:a16="http://schemas.microsoft.com/office/drawing/2014/main" id="{890A682A-AC39-C615-842E-7F29F988BE9C}"/>
              </a:ext>
            </a:extLst>
          </p:cNvPr>
          <p:cNvPicPr>
            <a:picLocks noChangeAspect="1"/>
          </p:cNvPicPr>
          <p:nvPr/>
        </p:nvPicPr>
        <p:blipFill>
          <a:blip r:embed="rId3"/>
          <a:stretch>
            <a:fillRect/>
          </a:stretch>
        </p:blipFill>
        <p:spPr>
          <a:xfrm>
            <a:off x="1842512" y="857250"/>
            <a:ext cx="5458976" cy="3304578"/>
          </a:xfrm>
          <a:prstGeom prst="rect">
            <a:avLst/>
          </a:prstGeom>
        </p:spPr>
      </p:pic>
      <p:sp>
        <p:nvSpPr>
          <p:cNvPr id="8" name="Rectangle 7">
            <a:extLst>
              <a:ext uri="{FF2B5EF4-FFF2-40B4-BE49-F238E27FC236}">
                <a16:creationId xmlns:a16="http://schemas.microsoft.com/office/drawing/2014/main" id="{E8EA1CDB-6773-058A-08F7-23E2B2415F78}"/>
              </a:ext>
            </a:extLst>
          </p:cNvPr>
          <p:cNvSpPr/>
          <p:nvPr/>
        </p:nvSpPr>
        <p:spPr>
          <a:xfrm>
            <a:off x="1905000" y="2571750"/>
            <a:ext cx="2171700" cy="3429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8436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490243" y="-1371923"/>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REASON OF PROJECT</a:t>
            </a:r>
          </a:p>
        </p:txBody>
      </p:sp>
      <p:sp>
        <p:nvSpPr>
          <p:cNvPr id="11" name="TextBox 5">
            <a:extLst>
              <a:ext uri="{FF2B5EF4-FFF2-40B4-BE49-F238E27FC236}">
                <a16:creationId xmlns:a16="http://schemas.microsoft.com/office/drawing/2014/main" id="{06FE2735-45D4-BED1-263E-ADFB7CB1549C}"/>
              </a:ext>
            </a:extLst>
          </p:cNvPr>
          <p:cNvSpPr txBox="1"/>
          <p:nvPr/>
        </p:nvSpPr>
        <p:spPr>
          <a:xfrm>
            <a:off x="4136005" y="2104698"/>
            <a:ext cx="4064566" cy="738664"/>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600" dirty="0">
                <a:solidFill>
                  <a:schemeClr val="tx1"/>
                </a:solidFill>
                <a:latin typeface="Noto Sans"/>
              </a:rPr>
              <a:t>Especially, important positions in the organization, finding the right person in a short time is essential and difficult.</a:t>
            </a:r>
          </a:p>
        </p:txBody>
      </p:sp>
      <p:pic>
        <p:nvPicPr>
          <p:cNvPr id="4" name="Picture 3" descr="Icon&#10;&#10;Description automatically generated">
            <a:extLst>
              <a:ext uri="{FF2B5EF4-FFF2-40B4-BE49-F238E27FC236}">
                <a16:creationId xmlns:a16="http://schemas.microsoft.com/office/drawing/2014/main" id="{6018B3B6-7A3D-EA64-0C04-AB4D973F360B}"/>
              </a:ext>
            </a:extLst>
          </p:cNvPr>
          <p:cNvPicPr>
            <a:picLocks noChangeAspect="1"/>
          </p:cNvPicPr>
          <p:nvPr/>
        </p:nvPicPr>
        <p:blipFill>
          <a:blip r:embed="rId4"/>
          <a:stretch>
            <a:fillRect/>
          </a:stretch>
        </p:blipFill>
        <p:spPr>
          <a:xfrm>
            <a:off x="1226226" y="1262452"/>
            <a:ext cx="2571750" cy="2571750"/>
          </a:xfrm>
          <a:prstGeom prst="rect">
            <a:avLst/>
          </a:prstGeom>
        </p:spPr>
      </p:pic>
      <p:sp>
        <p:nvSpPr>
          <p:cNvPr id="7" name="Rectangle 6">
            <a:extLst>
              <a:ext uri="{FF2B5EF4-FFF2-40B4-BE49-F238E27FC236}">
                <a16:creationId xmlns:a16="http://schemas.microsoft.com/office/drawing/2014/main" id="{CEE536BE-073F-23C7-A39D-B27569E4E177}"/>
              </a:ext>
            </a:extLst>
          </p:cNvPr>
          <p:cNvSpPr/>
          <p:nvPr/>
        </p:nvSpPr>
        <p:spPr>
          <a:xfrm>
            <a:off x="-2160028" y="-916390"/>
            <a:ext cx="13362038" cy="7713406"/>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9">
            <a:extLst>
              <a:ext uri="{FF2B5EF4-FFF2-40B4-BE49-F238E27FC236}">
                <a16:creationId xmlns:a16="http://schemas.microsoft.com/office/drawing/2014/main" id="{CB55B712-2A6F-65AF-2ED6-0FB35D703AC0}"/>
              </a:ext>
            </a:extLst>
          </p:cNvPr>
          <p:cNvSpPr/>
          <p:nvPr/>
        </p:nvSpPr>
        <p:spPr>
          <a:xfrm>
            <a:off x="813008" y="1030288"/>
            <a:ext cx="7517983" cy="34023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oto Sans"/>
              </a:rPr>
              <a:t>Create machines to make predictions about the employees who may terminate the contract, helping the heads to have more insight into issues in the company such as working environment, the position of each employee, about the departure of employees, thereby making decisions, future orientation as well as having earlier preparation of their human resources.</a:t>
            </a:r>
          </a:p>
        </p:txBody>
      </p:sp>
    </p:spTree>
    <p:extLst>
      <p:ext uri="{BB962C8B-B14F-4D97-AF65-F5344CB8AC3E}">
        <p14:creationId xmlns:p14="http://schemas.microsoft.com/office/powerpoint/2010/main" val="415622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C16F9-A901-3345-3D64-B8117F79E12D}"/>
              </a:ext>
            </a:extLst>
          </p:cNvPr>
          <p:cNvPicPr>
            <a:picLocks noChangeAspect="1"/>
          </p:cNvPicPr>
          <p:nvPr/>
        </p:nvPicPr>
        <p:blipFill>
          <a:blip r:embed="rId3"/>
          <a:stretch>
            <a:fillRect/>
          </a:stretch>
        </p:blipFill>
        <p:spPr>
          <a:xfrm>
            <a:off x="2313460" y="400050"/>
            <a:ext cx="4605981" cy="1147923"/>
          </a:xfrm>
          <a:prstGeom prst="rect">
            <a:avLst/>
          </a:prstGeom>
        </p:spPr>
      </p:pic>
      <p:pic>
        <p:nvPicPr>
          <p:cNvPr id="9" name="Picture 8">
            <a:extLst>
              <a:ext uri="{FF2B5EF4-FFF2-40B4-BE49-F238E27FC236}">
                <a16:creationId xmlns:a16="http://schemas.microsoft.com/office/drawing/2014/main" id="{FA91DA78-DF52-0148-B101-91E475B34AA5}"/>
              </a:ext>
            </a:extLst>
          </p:cNvPr>
          <p:cNvPicPr>
            <a:picLocks noChangeAspect="1"/>
          </p:cNvPicPr>
          <p:nvPr/>
        </p:nvPicPr>
        <p:blipFill>
          <a:blip r:embed="rId4"/>
          <a:stretch>
            <a:fillRect/>
          </a:stretch>
        </p:blipFill>
        <p:spPr>
          <a:xfrm>
            <a:off x="2816774" y="1664573"/>
            <a:ext cx="3510453" cy="3329452"/>
          </a:xfrm>
          <a:prstGeom prst="rect">
            <a:avLst/>
          </a:prstGeom>
        </p:spPr>
      </p:pic>
      <p:sp>
        <p:nvSpPr>
          <p:cNvPr id="11" name="TextBox 5">
            <a:extLst>
              <a:ext uri="{FF2B5EF4-FFF2-40B4-BE49-F238E27FC236}">
                <a16:creationId xmlns:a16="http://schemas.microsoft.com/office/drawing/2014/main" id="{B2DEC97B-0435-F55C-58BF-81718725E81D}"/>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765936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73631FCC-0713-2AF9-8687-EA9B802C3DB5}"/>
              </a:ext>
            </a:extLst>
          </p:cNvPr>
          <p:cNvSpPr txBox="1"/>
          <p:nvPr/>
        </p:nvSpPr>
        <p:spPr>
          <a:xfrm>
            <a:off x="3667552" y="4269047"/>
            <a:ext cx="1866900"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Decision Trees</a:t>
            </a:r>
          </a:p>
        </p:txBody>
      </p:sp>
      <p:pic>
        <p:nvPicPr>
          <p:cNvPr id="3" name="Picture 2">
            <a:extLst>
              <a:ext uri="{FF2B5EF4-FFF2-40B4-BE49-F238E27FC236}">
                <a16:creationId xmlns:a16="http://schemas.microsoft.com/office/drawing/2014/main" id="{D59CB98B-B284-CF3D-8CB8-5E0E43EFA03C}"/>
              </a:ext>
            </a:extLst>
          </p:cNvPr>
          <p:cNvPicPr>
            <a:picLocks noChangeAspect="1"/>
          </p:cNvPicPr>
          <p:nvPr/>
        </p:nvPicPr>
        <p:blipFill>
          <a:blip r:embed="rId3"/>
          <a:stretch>
            <a:fillRect/>
          </a:stretch>
        </p:blipFill>
        <p:spPr>
          <a:xfrm>
            <a:off x="1404179" y="428538"/>
            <a:ext cx="6335643" cy="3535892"/>
          </a:xfrm>
          <a:prstGeom prst="rect">
            <a:avLst/>
          </a:prstGeom>
        </p:spPr>
      </p:pic>
    </p:spTree>
    <p:extLst>
      <p:ext uri="{BB962C8B-B14F-4D97-AF65-F5344CB8AC3E}">
        <p14:creationId xmlns:p14="http://schemas.microsoft.com/office/powerpoint/2010/main" val="974134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C6AD5247-2832-F3D6-7185-DCCF0810B2A2}"/>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09D82651-A063-C03C-E197-5841C352098E}"/>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C1E984D3-6C63-DFA1-7FFF-0D216DF36292}"/>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568890" y="2194557"/>
            <a:ext cx="2977021" cy="525785"/>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Naive Bayes</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12290" name="Picture 2" descr="Top 10 thuật toán machine learning dành cho newbie">
            <a:extLst>
              <a:ext uri="{FF2B5EF4-FFF2-40B4-BE49-F238E27FC236}">
                <a16:creationId xmlns:a16="http://schemas.microsoft.com/office/drawing/2014/main" id="{C14209A9-AD35-0257-B9CA-69C40A75F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276350"/>
            <a:ext cx="4437357" cy="27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3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0A3CE-14B9-294A-0D71-D4C1D59003DA}"/>
              </a:ext>
            </a:extLst>
          </p:cNvPr>
          <p:cNvPicPr>
            <a:picLocks noChangeAspect="1"/>
          </p:cNvPicPr>
          <p:nvPr/>
        </p:nvPicPr>
        <p:blipFill>
          <a:blip r:embed="rId3"/>
          <a:stretch>
            <a:fillRect/>
          </a:stretch>
        </p:blipFill>
        <p:spPr>
          <a:xfrm>
            <a:off x="1727442" y="476250"/>
            <a:ext cx="5765317" cy="3998028"/>
          </a:xfrm>
          <a:prstGeom prst="rect">
            <a:avLst/>
          </a:prstGeom>
        </p:spPr>
      </p:pic>
      <p:sp>
        <p:nvSpPr>
          <p:cNvPr id="8" name="Rectangle 7">
            <a:extLst>
              <a:ext uri="{FF2B5EF4-FFF2-40B4-BE49-F238E27FC236}">
                <a16:creationId xmlns:a16="http://schemas.microsoft.com/office/drawing/2014/main" id="{8A49A819-FA22-61F9-FA37-A92BE6268569}"/>
              </a:ext>
            </a:extLst>
          </p:cNvPr>
          <p:cNvSpPr/>
          <p:nvPr/>
        </p:nvSpPr>
        <p:spPr>
          <a:xfrm>
            <a:off x="1790700" y="2609850"/>
            <a:ext cx="22479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749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17F2C-905A-C0A2-0812-4A5BBE4A0D18}"/>
              </a:ext>
            </a:extLst>
          </p:cNvPr>
          <p:cNvPicPr>
            <a:picLocks noChangeAspect="1"/>
          </p:cNvPicPr>
          <p:nvPr/>
        </p:nvPicPr>
        <p:blipFill>
          <a:blip r:embed="rId3"/>
          <a:stretch>
            <a:fillRect/>
          </a:stretch>
        </p:blipFill>
        <p:spPr>
          <a:xfrm>
            <a:off x="2014181" y="400050"/>
            <a:ext cx="5115639" cy="1281292"/>
          </a:xfrm>
          <a:prstGeom prst="rect">
            <a:avLst/>
          </a:prstGeom>
        </p:spPr>
      </p:pic>
      <p:pic>
        <p:nvPicPr>
          <p:cNvPr id="6" name="Picture 5">
            <a:extLst>
              <a:ext uri="{FF2B5EF4-FFF2-40B4-BE49-F238E27FC236}">
                <a16:creationId xmlns:a16="http://schemas.microsoft.com/office/drawing/2014/main" id="{B69E6443-023F-5F53-C711-923E57D1DA36}"/>
              </a:ext>
            </a:extLst>
          </p:cNvPr>
          <p:cNvPicPr>
            <a:picLocks noChangeAspect="1"/>
          </p:cNvPicPr>
          <p:nvPr/>
        </p:nvPicPr>
        <p:blipFill>
          <a:blip r:embed="rId4"/>
          <a:stretch>
            <a:fillRect/>
          </a:stretch>
        </p:blipFill>
        <p:spPr>
          <a:xfrm>
            <a:off x="2664353" y="1750304"/>
            <a:ext cx="3815295" cy="3315163"/>
          </a:xfrm>
          <a:prstGeom prst="rect">
            <a:avLst/>
          </a:prstGeom>
        </p:spPr>
      </p:pic>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spTree>
    <p:extLst>
      <p:ext uri="{BB962C8B-B14F-4D97-AF65-F5344CB8AC3E}">
        <p14:creationId xmlns:p14="http://schemas.microsoft.com/office/powerpoint/2010/main" val="117020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326;p41">
            <a:extLst>
              <a:ext uri="{FF2B5EF4-FFF2-40B4-BE49-F238E27FC236}">
                <a16:creationId xmlns:a16="http://schemas.microsoft.com/office/drawing/2014/main" id="{02EE1709-7A9B-BB8B-BBFD-54EA50ADD188}"/>
              </a:ext>
            </a:extLst>
          </p:cNvPr>
          <p:cNvGrpSpPr/>
          <p:nvPr/>
        </p:nvGrpSpPr>
        <p:grpSpPr>
          <a:xfrm>
            <a:off x="-770114" y="-50154"/>
            <a:ext cx="5227814" cy="5540991"/>
            <a:chOff x="1240725" y="836475"/>
            <a:chExt cx="7152570" cy="3470553"/>
          </a:xfrm>
        </p:grpSpPr>
        <p:sp>
          <p:nvSpPr>
            <p:cNvPr id="7" name="Google Shape;327;p41">
              <a:extLst>
                <a:ext uri="{FF2B5EF4-FFF2-40B4-BE49-F238E27FC236}">
                  <a16:creationId xmlns:a16="http://schemas.microsoft.com/office/drawing/2014/main" id="{6AC32436-AF29-D028-9CC1-ADC4EA7A60FA}"/>
                </a:ext>
              </a:extLst>
            </p:cNvPr>
            <p:cNvSpPr/>
            <p:nvPr/>
          </p:nvSpPr>
          <p:spPr>
            <a:xfrm>
              <a:off x="1240725" y="836475"/>
              <a:ext cx="7152570" cy="3470553"/>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41">
              <a:extLst>
                <a:ext uri="{FF2B5EF4-FFF2-40B4-BE49-F238E27FC236}">
                  <a16:creationId xmlns:a16="http://schemas.microsoft.com/office/drawing/2014/main" id="{5B7C58A9-97EF-1BB8-45C7-CCBEEB26EEEB}"/>
                </a:ext>
              </a:extLst>
            </p:cNvPr>
            <p:cNvSpPr/>
            <p:nvPr/>
          </p:nvSpPr>
          <p:spPr>
            <a:xfrm>
              <a:off x="1240725" y="866037"/>
              <a:ext cx="6927066" cy="3253406"/>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9"/>
          <p:cNvSpPr txBox="1"/>
          <p:nvPr/>
        </p:nvSpPr>
        <p:spPr>
          <a:xfrm>
            <a:off x="669133" y="2068409"/>
            <a:ext cx="4181990" cy="1051570"/>
          </a:xfrm>
          <a:prstGeom prst="rect">
            <a:avLst/>
          </a:prstGeom>
        </p:spPr>
        <p:txBody>
          <a:bodyPr wrap="square" lIns="0" tIns="0" rIns="0" bIns="0" rtlCol="0" anchor="t">
            <a:spAutoFit/>
          </a:bodyPr>
          <a:lstStyle/>
          <a:p>
            <a:pPr defTabSz="457200">
              <a:lnSpc>
                <a:spcPts val="4088"/>
              </a:lnSpc>
              <a:spcBef>
                <a:spcPct val="0"/>
              </a:spcBef>
              <a:buClrTx/>
              <a:defRPr/>
            </a:pPr>
            <a:r>
              <a:rPr lang="en-US" sz="3600" b="1" dirty="0">
                <a:ln>
                  <a:solidFill>
                    <a:schemeClr val="tx1"/>
                  </a:solidFill>
                </a:ln>
                <a:solidFill>
                  <a:schemeClr val="bg1">
                    <a:lumMod val="95000"/>
                  </a:schemeClr>
                </a:solidFill>
                <a:latin typeface="Lexend Deca"/>
              </a:rPr>
              <a:t>Logistic</a:t>
            </a:r>
            <a:br>
              <a:rPr lang="en-US" sz="3600" b="1" dirty="0">
                <a:ln>
                  <a:solidFill>
                    <a:schemeClr val="tx1"/>
                  </a:solidFill>
                </a:ln>
                <a:solidFill>
                  <a:schemeClr val="bg1">
                    <a:lumMod val="95000"/>
                  </a:schemeClr>
                </a:solidFill>
                <a:latin typeface="Lexend Deca"/>
              </a:rPr>
            </a:br>
            <a:r>
              <a:rPr lang="en-US" sz="3600" b="1" dirty="0">
                <a:ln>
                  <a:solidFill>
                    <a:schemeClr val="tx1"/>
                  </a:solidFill>
                </a:ln>
                <a:solidFill>
                  <a:schemeClr val="bg1">
                    <a:lumMod val="95000"/>
                  </a:schemeClr>
                </a:solidFill>
                <a:latin typeface="Lexend Deca"/>
              </a:rPr>
              <a:t>Regression</a:t>
            </a:r>
            <a:endParaRPr lang="en-US" sz="3600" b="1" kern="1200" dirty="0">
              <a:ln>
                <a:solidFill>
                  <a:schemeClr val="tx1"/>
                </a:solidFill>
              </a:ln>
              <a:solidFill>
                <a:schemeClr val="bg1">
                  <a:lumMod val="95000"/>
                </a:schemeClr>
              </a:solidFill>
              <a:latin typeface="Lexend Deca"/>
              <a:ea typeface="+mn-ea"/>
              <a:cs typeface="+mn-cs"/>
            </a:endParaRPr>
          </a:p>
        </p:txBody>
      </p:sp>
      <p:pic>
        <p:nvPicPr>
          <p:cNvPr id="5" name="Picture 4" descr="Icon&#10;&#10;Description automatically generated">
            <a:extLst>
              <a:ext uri="{FF2B5EF4-FFF2-40B4-BE49-F238E27FC236}">
                <a16:creationId xmlns:a16="http://schemas.microsoft.com/office/drawing/2014/main" id="{8492DFA3-0767-79EC-274A-A7BFF472A500}"/>
              </a:ext>
            </a:extLst>
          </p:cNvPr>
          <p:cNvPicPr>
            <a:picLocks noChangeAspect="1"/>
          </p:cNvPicPr>
          <p:nvPr/>
        </p:nvPicPr>
        <p:blipFill>
          <a:blip r:embed="rId2"/>
          <a:stretch>
            <a:fillRect/>
          </a:stretch>
        </p:blipFill>
        <p:spPr>
          <a:xfrm>
            <a:off x="4876658" y="794760"/>
            <a:ext cx="3598867" cy="3598867"/>
          </a:xfrm>
          <a:prstGeom prst="rect">
            <a:avLst/>
          </a:prstGeom>
        </p:spPr>
      </p:pic>
    </p:spTree>
    <p:extLst>
      <p:ext uri="{BB962C8B-B14F-4D97-AF65-F5344CB8AC3E}">
        <p14:creationId xmlns:p14="http://schemas.microsoft.com/office/powerpoint/2010/main" val="400386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16853-936A-6451-FAE6-1D93EDFFB8A0}"/>
              </a:ext>
            </a:extLst>
          </p:cNvPr>
          <p:cNvPicPr>
            <a:picLocks noChangeAspect="1"/>
          </p:cNvPicPr>
          <p:nvPr/>
        </p:nvPicPr>
        <p:blipFill>
          <a:blip r:embed="rId3"/>
          <a:stretch>
            <a:fillRect/>
          </a:stretch>
        </p:blipFill>
        <p:spPr>
          <a:xfrm>
            <a:off x="904344" y="401407"/>
            <a:ext cx="7602011" cy="4315427"/>
          </a:xfrm>
          <a:prstGeom prst="rect">
            <a:avLst/>
          </a:prstGeom>
        </p:spPr>
      </p:pic>
      <p:sp>
        <p:nvSpPr>
          <p:cNvPr id="9" name="Rectangle 8">
            <a:extLst>
              <a:ext uri="{FF2B5EF4-FFF2-40B4-BE49-F238E27FC236}">
                <a16:creationId xmlns:a16="http://schemas.microsoft.com/office/drawing/2014/main" id="{0F8E688F-63C9-071B-6BCE-3728F65AAA4E}"/>
              </a:ext>
            </a:extLst>
          </p:cNvPr>
          <p:cNvSpPr/>
          <p:nvPr/>
        </p:nvSpPr>
        <p:spPr>
          <a:xfrm>
            <a:off x="1790700" y="1612900"/>
            <a:ext cx="27813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
        <p:nvSpPr>
          <p:cNvPr id="10" name="Rectangle 9">
            <a:extLst>
              <a:ext uri="{FF2B5EF4-FFF2-40B4-BE49-F238E27FC236}">
                <a16:creationId xmlns:a16="http://schemas.microsoft.com/office/drawing/2014/main" id="{D378B23C-82C3-B743-4126-08AC71AC8D85}"/>
              </a:ext>
            </a:extLst>
          </p:cNvPr>
          <p:cNvSpPr/>
          <p:nvPr/>
        </p:nvSpPr>
        <p:spPr>
          <a:xfrm>
            <a:off x="1682750" y="3041650"/>
            <a:ext cx="4997450" cy="14668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sz="700"/>
          </a:p>
        </p:txBody>
      </p:sp>
    </p:spTree>
    <p:extLst>
      <p:ext uri="{BB962C8B-B14F-4D97-AF65-F5344CB8AC3E}">
        <p14:creationId xmlns:p14="http://schemas.microsoft.com/office/powerpoint/2010/main" val="23438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
            <a:extLst>
              <a:ext uri="{FF2B5EF4-FFF2-40B4-BE49-F238E27FC236}">
                <a16:creationId xmlns:a16="http://schemas.microsoft.com/office/drawing/2014/main" id="{2EFA9A35-1E04-09E8-715D-9331779EA9D3}"/>
              </a:ext>
            </a:extLst>
          </p:cNvPr>
          <p:cNvSpPr txBox="1"/>
          <p:nvPr/>
        </p:nvSpPr>
        <p:spPr>
          <a:xfrm>
            <a:off x="6634103" y="2839985"/>
            <a:ext cx="2229208" cy="452753"/>
          </a:xfrm>
          <a:prstGeom prst="rect">
            <a:avLst/>
          </a:prstGeom>
        </p:spPr>
        <p:txBody>
          <a:bodyPr wrap="square" lIns="0" tIns="0" rIns="0" bIns="0" rtlCol="0" anchor="t">
            <a:spAutoFit/>
          </a:bodyPr>
          <a:lstStyle/>
          <a:p>
            <a:pPr>
              <a:lnSpc>
                <a:spcPts val="4088"/>
              </a:lnSpc>
              <a:spcBef>
                <a:spcPct val="0"/>
              </a:spcBef>
            </a:pPr>
            <a:r>
              <a:rPr lang="en-US" sz="2000" dirty="0">
                <a:solidFill>
                  <a:schemeClr val="bg1"/>
                </a:solidFill>
                <a:latin typeface="Lexend Deca"/>
              </a:rPr>
              <a:t>Confusion Matrix</a:t>
            </a:r>
          </a:p>
        </p:txBody>
      </p:sp>
      <p:pic>
        <p:nvPicPr>
          <p:cNvPr id="8" name="Picture 7">
            <a:extLst>
              <a:ext uri="{FF2B5EF4-FFF2-40B4-BE49-F238E27FC236}">
                <a16:creationId xmlns:a16="http://schemas.microsoft.com/office/drawing/2014/main" id="{102B7D5D-FC3F-09E5-47C5-603D6115D85B}"/>
              </a:ext>
            </a:extLst>
          </p:cNvPr>
          <p:cNvPicPr>
            <a:picLocks noChangeAspect="1"/>
          </p:cNvPicPr>
          <p:nvPr/>
        </p:nvPicPr>
        <p:blipFill rotWithShape="1">
          <a:blip r:embed="rId3"/>
          <a:srcRect l="12613"/>
          <a:stretch/>
        </p:blipFill>
        <p:spPr>
          <a:xfrm>
            <a:off x="1785580" y="359944"/>
            <a:ext cx="5115639" cy="1288887"/>
          </a:xfrm>
          <a:prstGeom prst="rect">
            <a:avLst/>
          </a:prstGeom>
        </p:spPr>
      </p:pic>
      <p:pic>
        <p:nvPicPr>
          <p:cNvPr id="11" name="Picture 10">
            <a:extLst>
              <a:ext uri="{FF2B5EF4-FFF2-40B4-BE49-F238E27FC236}">
                <a16:creationId xmlns:a16="http://schemas.microsoft.com/office/drawing/2014/main" id="{230129D5-CAF5-A137-202A-29E92E510A16}"/>
              </a:ext>
            </a:extLst>
          </p:cNvPr>
          <p:cNvPicPr>
            <a:picLocks noChangeAspect="1"/>
          </p:cNvPicPr>
          <p:nvPr/>
        </p:nvPicPr>
        <p:blipFill>
          <a:blip r:embed="rId4"/>
          <a:stretch>
            <a:fillRect/>
          </a:stretch>
        </p:blipFill>
        <p:spPr>
          <a:xfrm>
            <a:off x="2311400" y="1784040"/>
            <a:ext cx="4064000" cy="3209986"/>
          </a:xfrm>
          <a:prstGeom prst="rect">
            <a:avLst/>
          </a:prstGeom>
        </p:spPr>
      </p:pic>
    </p:spTree>
    <p:extLst>
      <p:ext uri="{BB962C8B-B14F-4D97-AF65-F5344CB8AC3E}">
        <p14:creationId xmlns:p14="http://schemas.microsoft.com/office/powerpoint/2010/main" val="2635216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8" y="96481"/>
            <a:ext cx="3591262"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Run time comparison</a:t>
            </a:r>
          </a:p>
        </p:txBody>
      </p:sp>
      <p:pic>
        <p:nvPicPr>
          <p:cNvPr id="3" name="Picture 2">
            <a:extLst>
              <a:ext uri="{FF2B5EF4-FFF2-40B4-BE49-F238E27FC236}">
                <a16:creationId xmlns:a16="http://schemas.microsoft.com/office/drawing/2014/main" id="{961D53A3-7A46-04C1-5504-E932106538C3}"/>
              </a:ext>
            </a:extLst>
          </p:cNvPr>
          <p:cNvPicPr>
            <a:picLocks noChangeAspect="1"/>
          </p:cNvPicPr>
          <p:nvPr/>
        </p:nvPicPr>
        <p:blipFill>
          <a:blip r:embed="rId3"/>
          <a:stretch>
            <a:fillRect/>
          </a:stretch>
        </p:blipFill>
        <p:spPr>
          <a:xfrm>
            <a:off x="1219198" y="1863074"/>
            <a:ext cx="6705602" cy="3091315"/>
          </a:xfrm>
          <a:prstGeom prst="rect">
            <a:avLst/>
          </a:prstGeom>
        </p:spPr>
      </p:pic>
      <p:pic>
        <p:nvPicPr>
          <p:cNvPr id="7" name="Picture 6">
            <a:extLst>
              <a:ext uri="{FF2B5EF4-FFF2-40B4-BE49-F238E27FC236}">
                <a16:creationId xmlns:a16="http://schemas.microsoft.com/office/drawing/2014/main" id="{68BA84CA-E7FF-78DF-B981-7022740D75A6}"/>
              </a:ext>
            </a:extLst>
          </p:cNvPr>
          <p:cNvPicPr>
            <a:picLocks noChangeAspect="1"/>
          </p:cNvPicPr>
          <p:nvPr/>
        </p:nvPicPr>
        <p:blipFill>
          <a:blip r:embed="rId4"/>
          <a:stretch>
            <a:fillRect/>
          </a:stretch>
        </p:blipFill>
        <p:spPr>
          <a:xfrm>
            <a:off x="1219198" y="622266"/>
            <a:ext cx="6705602" cy="1169654"/>
          </a:xfrm>
          <a:prstGeom prst="rect">
            <a:avLst/>
          </a:prstGeom>
        </p:spPr>
      </p:pic>
    </p:spTree>
    <p:extLst>
      <p:ext uri="{BB962C8B-B14F-4D97-AF65-F5344CB8AC3E}">
        <p14:creationId xmlns:p14="http://schemas.microsoft.com/office/powerpoint/2010/main" val="382019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E436AA-1861-D0D3-4360-40044D3920E4}"/>
              </a:ext>
            </a:extLst>
          </p:cNvPr>
          <p:cNvSpPr txBox="1"/>
          <p:nvPr/>
        </p:nvSpPr>
        <p:spPr>
          <a:xfrm>
            <a:off x="2776367" y="96481"/>
            <a:ext cx="4043533" cy="525785"/>
          </a:xfrm>
          <a:prstGeom prst="rect">
            <a:avLst/>
          </a:prstGeom>
        </p:spPr>
        <p:txBody>
          <a:bodyPr wrap="square" lIns="0" tIns="0" rIns="0" bIns="0" rtlCol="0" anchor="t">
            <a:spAutoFit/>
          </a:bodyPr>
          <a:lstStyle/>
          <a:p>
            <a:pPr>
              <a:lnSpc>
                <a:spcPts val="4088"/>
              </a:lnSpc>
              <a:spcBef>
                <a:spcPct val="0"/>
              </a:spcBef>
            </a:pPr>
            <a:r>
              <a:rPr lang="en-US" sz="2725" dirty="0">
                <a:solidFill>
                  <a:srgbClr val="D4FF00"/>
                </a:solidFill>
                <a:latin typeface="Javanese Text" panose="02000000000000000000" pitchFamily="2" charset="0"/>
              </a:rPr>
              <a:t>Accuracies comparison</a:t>
            </a:r>
          </a:p>
        </p:txBody>
      </p:sp>
      <p:pic>
        <p:nvPicPr>
          <p:cNvPr id="3" name="Picture 2">
            <a:extLst>
              <a:ext uri="{FF2B5EF4-FFF2-40B4-BE49-F238E27FC236}">
                <a16:creationId xmlns:a16="http://schemas.microsoft.com/office/drawing/2014/main" id="{397372C3-55E3-EFB2-F616-CD7162331421}"/>
              </a:ext>
            </a:extLst>
          </p:cNvPr>
          <p:cNvPicPr>
            <a:picLocks noChangeAspect="1"/>
          </p:cNvPicPr>
          <p:nvPr/>
        </p:nvPicPr>
        <p:blipFill>
          <a:blip r:embed="rId3"/>
          <a:stretch>
            <a:fillRect/>
          </a:stretch>
        </p:blipFill>
        <p:spPr>
          <a:xfrm>
            <a:off x="1485468" y="781050"/>
            <a:ext cx="6173062" cy="1000265"/>
          </a:xfrm>
          <a:prstGeom prst="rect">
            <a:avLst/>
          </a:prstGeom>
        </p:spPr>
      </p:pic>
      <p:pic>
        <p:nvPicPr>
          <p:cNvPr id="4" name="Picture 3">
            <a:extLst>
              <a:ext uri="{FF2B5EF4-FFF2-40B4-BE49-F238E27FC236}">
                <a16:creationId xmlns:a16="http://schemas.microsoft.com/office/drawing/2014/main" id="{D5ACF70D-B8AF-8158-40A1-C351A250D1C1}"/>
              </a:ext>
            </a:extLst>
          </p:cNvPr>
          <p:cNvPicPr>
            <a:picLocks noChangeAspect="1"/>
          </p:cNvPicPr>
          <p:nvPr/>
        </p:nvPicPr>
        <p:blipFill>
          <a:blip r:embed="rId4"/>
          <a:stretch>
            <a:fillRect/>
          </a:stretch>
        </p:blipFill>
        <p:spPr>
          <a:xfrm>
            <a:off x="1485468" y="1862276"/>
            <a:ext cx="6173062" cy="3121377"/>
          </a:xfrm>
          <a:prstGeom prst="rect">
            <a:avLst/>
          </a:prstGeom>
        </p:spPr>
      </p:pic>
      <p:pic>
        <p:nvPicPr>
          <p:cNvPr id="8" name="Picture 7">
            <a:extLst>
              <a:ext uri="{FF2B5EF4-FFF2-40B4-BE49-F238E27FC236}">
                <a16:creationId xmlns:a16="http://schemas.microsoft.com/office/drawing/2014/main" id="{5F0B1393-9FBE-7C8C-64F3-742E5B64BA9D}"/>
              </a:ext>
            </a:extLst>
          </p:cNvPr>
          <p:cNvPicPr>
            <a:picLocks noChangeAspect="1"/>
          </p:cNvPicPr>
          <p:nvPr/>
        </p:nvPicPr>
        <p:blipFill>
          <a:blip r:embed="rId5"/>
          <a:stretch>
            <a:fillRect/>
          </a:stretch>
        </p:blipFill>
        <p:spPr>
          <a:xfrm>
            <a:off x="1421165" y="1862276"/>
            <a:ext cx="6301667" cy="3184743"/>
          </a:xfrm>
          <a:prstGeom prst="rect">
            <a:avLst/>
          </a:prstGeom>
        </p:spPr>
      </p:pic>
    </p:spTree>
    <p:extLst>
      <p:ext uri="{BB962C8B-B14F-4D97-AF65-F5344CB8AC3E}">
        <p14:creationId xmlns:p14="http://schemas.microsoft.com/office/powerpoint/2010/main" val="24307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grpSp>
        <p:nvGrpSpPr>
          <p:cNvPr id="223" name="Google Shape;223;p37"/>
          <p:cNvGrpSpPr/>
          <p:nvPr/>
        </p:nvGrpSpPr>
        <p:grpSpPr>
          <a:xfrm>
            <a:off x="-1622866" y="-1344132"/>
            <a:ext cx="11680682" cy="698416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2369820" y="177800"/>
            <a:ext cx="440436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2800" b="1" dirty="0">
                <a:latin typeface="Lexend Deca" panose="020B0604020202020204" charset="0"/>
                <a:cs typeface="Lexend Deca" panose="020B0604020202020204" charset="0"/>
              </a:rPr>
              <a:t>AIMS OF THE STUDY</a:t>
            </a:r>
          </a:p>
        </p:txBody>
      </p:sp>
      <p:sp>
        <p:nvSpPr>
          <p:cNvPr id="10" name="TextBox 4">
            <a:extLst>
              <a:ext uri="{FF2B5EF4-FFF2-40B4-BE49-F238E27FC236}">
                <a16:creationId xmlns:a16="http://schemas.microsoft.com/office/drawing/2014/main" id="{7BC32ACA-6377-CF83-C85E-88AB5EA15425}"/>
              </a:ext>
            </a:extLst>
          </p:cNvPr>
          <p:cNvSpPr txBox="1"/>
          <p:nvPr/>
        </p:nvSpPr>
        <p:spPr>
          <a:xfrm>
            <a:off x="1179647" y="1208045"/>
            <a:ext cx="7029014" cy="4431983"/>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1800" dirty="0">
                <a:solidFill>
                  <a:schemeClr val="tx1"/>
                </a:solidFill>
                <a:latin typeface="Noto Sans"/>
              </a:rPr>
              <a:t>It is possible to process and clean the collected data into a valuable data source for the problem.</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Explore, analyze, and visualize datasets.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Building a natural language data system, using machine learning to train machines to make highly reliable information and predictions for humans.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Compare efficiency and accuracy between models.</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r>
              <a:rPr lang="en-US" sz="1800" dirty="0">
                <a:solidFill>
                  <a:schemeClr val="tx1"/>
                </a:solidFill>
                <a:latin typeface="Noto Sans"/>
              </a:rPr>
              <a:t>Predict employee termination, help limit damages, and optimize work for the organization.</a:t>
            </a: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a:p>
            <a:pPr marL="285750" indent="-285750">
              <a:buFont typeface="Wingdings" panose="05000000000000000000" pitchFamily="2" charset="2"/>
              <a:buChar char="v"/>
            </a:pPr>
            <a:endParaRPr lang="en-US" sz="1800" dirty="0">
              <a:solidFill>
                <a:schemeClr val="tx1"/>
              </a:solidFill>
              <a:latin typeface="Noto Sans"/>
            </a:endParaRPr>
          </a:p>
        </p:txBody>
      </p:sp>
    </p:spTree>
    <p:extLst>
      <p:ext uri="{BB962C8B-B14F-4D97-AF65-F5344CB8AC3E}">
        <p14:creationId xmlns:p14="http://schemas.microsoft.com/office/powerpoint/2010/main" val="73930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3"/>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4"/>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232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63" name="Google Shape;1607;p58">
            <a:extLst>
              <a:ext uri="{FF2B5EF4-FFF2-40B4-BE49-F238E27FC236}">
                <a16:creationId xmlns:a16="http://schemas.microsoft.com/office/drawing/2014/main" id="{E99389EA-537F-4CAC-9111-22D20472B280}"/>
              </a:ext>
            </a:extLst>
          </p:cNvPr>
          <p:cNvSpPr txBox="1">
            <a:spLocks noGrp="1"/>
          </p:cNvSpPr>
          <p:nvPr>
            <p:ph type="title" idx="4294967295"/>
          </p:nvPr>
        </p:nvSpPr>
        <p:spPr>
          <a:xfrm>
            <a:off x="826381" y="2223638"/>
            <a:ext cx="3567113" cy="430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n>
                  <a:solidFill>
                    <a:schemeClr val="tx1"/>
                  </a:solidFill>
                </a:ln>
                <a:solidFill>
                  <a:schemeClr val="tx2"/>
                </a:solidFill>
                <a:latin typeface="Staatliches" pitchFamily="2" charset="0"/>
              </a:rPr>
              <a:t>BUILD AN APPLICATION AND DEMO</a:t>
            </a:r>
          </a:p>
        </p:txBody>
      </p:sp>
      <p:sp>
        <p:nvSpPr>
          <p:cNvPr id="64" name="Google Shape;1608;p58">
            <a:extLst>
              <a:ext uri="{FF2B5EF4-FFF2-40B4-BE49-F238E27FC236}">
                <a16:creationId xmlns:a16="http://schemas.microsoft.com/office/drawing/2014/main" id="{D8B7D5B4-E8B5-4013-892E-58F8AFD45A37}"/>
              </a:ext>
            </a:extLst>
          </p:cNvPr>
          <p:cNvSpPr txBox="1">
            <a:spLocks/>
          </p:cNvSpPr>
          <p:nvPr/>
        </p:nvSpPr>
        <p:spPr>
          <a:xfrm>
            <a:off x="998999" y="3232422"/>
            <a:ext cx="3565200" cy="11154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Roboto Slab Light"/>
              <a:buChar char="●"/>
              <a:defRPr sz="1400" b="0" i="0" u="none" strike="noStrike" cap="none">
                <a:solidFill>
                  <a:schemeClr val="dk1"/>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Roboto Slab Light"/>
              <a:buChar char="■"/>
              <a:defRPr sz="1200" b="0" i="0" u="none" strike="noStrike" cap="none">
                <a:solidFill>
                  <a:schemeClr val="dk1"/>
                </a:solidFill>
                <a:latin typeface="Montserrat"/>
                <a:ea typeface="Montserrat"/>
                <a:cs typeface="Montserrat"/>
                <a:sym typeface="Montserrat"/>
              </a:defRPr>
            </a:lvl9pPr>
          </a:lstStyle>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Algorithm used</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Attributes used to make predictions</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Interface</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Testing</a:t>
            </a:r>
          </a:p>
          <a:p>
            <a:pPr marL="285750" indent="-285750">
              <a:buClr>
                <a:schemeClr val="tx2"/>
              </a:buClr>
              <a:buSzPts val="1800"/>
              <a:buFont typeface="Wingdings" panose="05000000000000000000" pitchFamily="2" charset="2"/>
              <a:buChar char="Ø"/>
            </a:pPr>
            <a:r>
              <a:rPr lang="en-US" sz="1600" dirty="0">
                <a:solidFill>
                  <a:schemeClr val="tx2"/>
                </a:solidFill>
                <a:latin typeface="Montserrat Medium" panose="00000600000000000000" pitchFamily="2" charset="0"/>
              </a:rPr>
              <a:t>Code of project</a:t>
            </a:r>
          </a:p>
        </p:txBody>
      </p:sp>
      <p:sp>
        <p:nvSpPr>
          <p:cNvPr id="68" name="Google Shape;434;p35">
            <a:extLst>
              <a:ext uri="{FF2B5EF4-FFF2-40B4-BE49-F238E27FC236}">
                <a16:creationId xmlns:a16="http://schemas.microsoft.com/office/drawing/2014/main" id="{9B2575ED-8C8F-4C41-8AC3-475F07312C8C}"/>
              </a:ext>
            </a:extLst>
          </p:cNvPr>
          <p:cNvSpPr txBox="1">
            <a:spLocks/>
          </p:cNvSpPr>
          <p:nvPr/>
        </p:nvSpPr>
        <p:spPr>
          <a:xfrm>
            <a:off x="969400" y="1522890"/>
            <a:ext cx="967711"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r>
              <a:rPr lang="en" sz="5000" dirty="0">
                <a:ln>
                  <a:solidFill>
                    <a:schemeClr val="tx1"/>
                  </a:solidFill>
                </a:ln>
                <a:solidFill>
                  <a:srgbClr val="C00000"/>
                </a:solidFill>
                <a:latin typeface="Staatliches" pitchFamily="2" charset="0"/>
              </a:rPr>
              <a:t>03</a:t>
            </a:r>
          </a:p>
        </p:txBody>
      </p:sp>
      <p:pic>
        <p:nvPicPr>
          <p:cNvPr id="85" name="Picture 84" descr="Icon&#10;&#10;Description automatically generated">
            <a:extLst>
              <a:ext uri="{FF2B5EF4-FFF2-40B4-BE49-F238E27FC236}">
                <a16:creationId xmlns:a16="http://schemas.microsoft.com/office/drawing/2014/main" id="{08DC9BC7-3BD2-7C36-D430-0F495C2A2B4C}"/>
              </a:ext>
            </a:extLst>
          </p:cNvPr>
          <p:cNvPicPr>
            <a:picLocks noChangeAspect="1"/>
          </p:cNvPicPr>
          <p:nvPr/>
        </p:nvPicPr>
        <p:blipFill>
          <a:blip r:embed="rId3"/>
          <a:stretch>
            <a:fillRect/>
          </a:stretch>
        </p:blipFill>
        <p:spPr>
          <a:xfrm>
            <a:off x="2031983" y="405383"/>
            <a:ext cx="1454050" cy="1454050"/>
          </a:xfrm>
          <a:prstGeom prst="rect">
            <a:avLst/>
          </a:prstGeom>
        </p:spPr>
      </p:pic>
      <p:grpSp>
        <p:nvGrpSpPr>
          <p:cNvPr id="337" name="Google Shape;1458;p32">
            <a:extLst>
              <a:ext uri="{FF2B5EF4-FFF2-40B4-BE49-F238E27FC236}">
                <a16:creationId xmlns:a16="http://schemas.microsoft.com/office/drawing/2014/main" id="{81D31DBF-1F43-7BC1-B4A4-9769A86A3E23}"/>
              </a:ext>
            </a:extLst>
          </p:cNvPr>
          <p:cNvGrpSpPr/>
          <p:nvPr/>
        </p:nvGrpSpPr>
        <p:grpSpPr>
          <a:xfrm flipH="1">
            <a:off x="4991099" y="663637"/>
            <a:ext cx="2966871" cy="3980426"/>
            <a:chOff x="769519" y="1762097"/>
            <a:chExt cx="2160126" cy="2981319"/>
          </a:xfrm>
        </p:grpSpPr>
        <p:grpSp>
          <p:nvGrpSpPr>
            <p:cNvPr id="338" name="Google Shape;1459;p32">
              <a:extLst>
                <a:ext uri="{FF2B5EF4-FFF2-40B4-BE49-F238E27FC236}">
                  <a16:creationId xmlns:a16="http://schemas.microsoft.com/office/drawing/2014/main" id="{15062580-5F93-147A-DE24-3FF64293E8E9}"/>
                </a:ext>
              </a:extLst>
            </p:cNvPr>
            <p:cNvGrpSpPr/>
            <p:nvPr/>
          </p:nvGrpSpPr>
          <p:grpSpPr>
            <a:xfrm>
              <a:off x="1211249" y="1762097"/>
              <a:ext cx="1718396" cy="2981319"/>
              <a:chOff x="457199" y="1762084"/>
              <a:chExt cx="1718396" cy="2981319"/>
            </a:xfrm>
          </p:grpSpPr>
          <p:sp>
            <p:nvSpPr>
              <p:cNvPr id="351" name="Google Shape;1460;p32">
                <a:extLst>
                  <a:ext uri="{FF2B5EF4-FFF2-40B4-BE49-F238E27FC236}">
                    <a16:creationId xmlns:a16="http://schemas.microsoft.com/office/drawing/2014/main" id="{2D4651E8-DA2B-3915-122F-3D61108EBE0D}"/>
                  </a:ext>
                </a:extLst>
              </p:cNvPr>
              <p:cNvSpPr/>
              <p:nvPr/>
            </p:nvSpPr>
            <p:spPr>
              <a:xfrm>
                <a:off x="1862446" y="2097257"/>
                <a:ext cx="234906" cy="212158"/>
              </a:xfrm>
              <a:custGeom>
                <a:avLst/>
                <a:gdLst/>
                <a:ahLst/>
                <a:cxnLst/>
                <a:rect l="l" t="t" r="r" b="b"/>
                <a:pathLst>
                  <a:path w="2654" h="2397" extrusionOk="0">
                    <a:moveTo>
                      <a:pt x="20" y="1451"/>
                    </a:moveTo>
                    <a:lnTo>
                      <a:pt x="1" y="2256"/>
                    </a:lnTo>
                    <a:cubicBezTo>
                      <a:pt x="1473" y="2396"/>
                      <a:pt x="2137" y="1483"/>
                      <a:pt x="2654" y="1193"/>
                    </a:cubicBezTo>
                    <a:lnTo>
                      <a:pt x="1370" y="0"/>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461;p32">
                <a:extLst>
                  <a:ext uri="{FF2B5EF4-FFF2-40B4-BE49-F238E27FC236}">
                    <a16:creationId xmlns:a16="http://schemas.microsoft.com/office/drawing/2014/main" id="{0B2C9FED-CA97-C385-7EA8-48604156BEAB}"/>
                  </a:ext>
                </a:extLst>
              </p:cNvPr>
              <p:cNvSpPr/>
              <p:nvPr/>
            </p:nvSpPr>
            <p:spPr>
              <a:xfrm>
                <a:off x="2039467" y="2128767"/>
                <a:ext cx="101698" cy="67002"/>
              </a:xfrm>
              <a:custGeom>
                <a:avLst/>
                <a:gdLst/>
                <a:ahLst/>
                <a:cxnLst/>
                <a:rect l="l" t="t" r="r" b="b"/>
                <a:pathLst>
                  <a:path w="1149" h="757" extrusionOk="0">
                    <a:moveTo>
                      <a:pt x="69" y="136"/>
                    </a:moveTo>
                    <a:cubicBezTo>
                      <a:pt x="48" y="163"/>
                      <a:pt x="31" y="195"/>
                      <a:pt x="22" y="231"/>
                    </a:cubicBezTo>
                    <a:cubicBezTo>
                      <a:pt x="20" y="241"/>
                      <a:pt x="17" y="250"/>
                      <a:pt x="16" y="259"/>
                    </a:cubicBezTo>
                    <a:cubicBezTo>
                      <a:pt x="0" y="359"/>
                      <a:pt x="39" y="457"/>
                      <a:pt x="113" y="519"/>
                    </a:cubicBezTo>
                    <a:cubicBezTo>
                      <a:pt x="142" y="543"/>
                      <a:pt x="175" y="561"/>
                      <a:pt x="213" y="573"/>
                    </a:cubicBezTo>
                    <a:lnTo>
                      <a:pt x="445" y="643"/>
                    </a:lnTo>
                    <a:lnTo>
                      <a:pt x="774" y="742"/>
                    </a:lnTo>
                    <a:cubicBezTo>
                      <a:pt x="822" y="757"/>
                      <a:pt x="869" y="757"/>
                      <a:pt x="913" y="746"/>
                    </a:cubicBezTo>
                    <a:cubicBezTo>
                      <a:pt x="976" y="733"/>
                      <a:pt x="1031" y="697"/>
                      <a:pt x="1070" y="645"/>
                    </a:cubicBezTo>
                    <a:cubicBezTo>
                      <a:pt x="1091" y="617"/>
                      <a:pt x="1107" y="585"/>
                      <a:pt x="1116" y="550"/>
                    </a:cubicBezTo>
                    <a:cubicBezTo>
                      <a:pt x="1149" y="419"/>
                      <a:pt x="1082" y="287"/>
                      <a:pt x="961" y="234"/>
                    </a:cubicBezTo>
                    <a:lnTo>
                      <a:pt x="960" y="233"/>
                    </a:lnTo>
                    <a:cubicBezTo>
                      <a:pt x="955" y="231"/>
                      <a:pt x="947" y="228"/>
                      <a:pt x="940" y="226"/>
                    </a:cubicBezTo>
                    <a:lnTo>
                      <a:pt x="383" y="38"/>
                    </a:lnTo>
                    <a:cubicBezTo>
                      <a:pt x="377" y="35"/>
                      <a:pt x="372" y="34"/>
                      <a:pt x="366" y="33"/>
                    </a:cubicBezTo>
                    <a:cubicBezTo>
                      <a:pt x="252" y="1"/>
                      <a:pt x="135" y="46"/>
                      <a:pt x="69" y="13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462;p32">
                <a:extLst>
                  <a:ext uri="{FF2B5EF4-FFF2-40B4-BE49-F238E27FC236}">
                    <a16:creationId xmlns:a16="http://schemas.microsoft.com/office/drawing/2014/main" id="{E14D73D9-833C-0B4E-CFC0-38AC4DB8166C}"/>
                  </a:ext>
                </a:extLst>
              </p:cNvPr>
              <p:cNvSpPr/>
              <p:nvPr/>
            </p:nvSpPr>
            <p:spPr>
              <a:xfrm>
                <a:off x="1962817" y="2006091"/>
                <a:ext cx="212778" cy="173303"/>
              </a:xfrm>
              <a:custGeom>
                <a:avLst/>
                <a:gdLst/>
                <a:ahLst/>
                <a:cxnLst/>
                <a:rect l="l" t="t" r="r" b="b"/>
                <a:pathLst>
                  <a:path w="2404" h="1958" extrusionOk="0">
                    <a:moveTo>
                      <a:pt x="2382" y="216"/>
                    </a:moveTo>
                    <a:cubicBezTo>
                      <a:pt x="2356" y="83"/>
                      <a:pt x="2218" y="0"/>
                      <a:pt x="2088" y="40"/>
                    </a:cubicBezTo>
                    <a:lnTo>
                      <a:pt x="960" y="379"/>
                    </a:lnTo>
                    <a:lnTo>
                      <a:pt x="1" y="1101"/>
                    </a:lnTo>
                    <a:lnTo>
                      <a:pt x="536" y="1957"/>
                    </a:lnTo>
                    <a:lnTo>
                      <a:pt x="1457" y="805"/>
                    </a:lnTo>
                    <a:lnTo>
                      <a:pt x="2244" y="476"/>
                    </a:lnTo>
                    <a:cubicBezTo>
                      <a:pt x="2346" y="434"/>
                      <a:pt x="2404" y="325"/>
                      <a:pt x="2382" y="21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463;p32">
                <a:extLst>
                  <a:ext uri="{FF2B5EF4-FFF2-40B4-BE49-F238E27FC236}">
                    <a16:creationId xmlns:a16="http://schemas.microsoft.com/office/drawing/2014/main" id="{4695F014-0C5E-B221-474A-64DFDF2C101F}"/>
                  </a:ext>
                </a:extLst>
              </p:cNvPr>
              <p:cNvSpPr/>
              <p:nvPr/>
            </p:nvSpPr>
            <p:spPr>
              <a:xfrm>
                <a:off x="1962817" y="2075218"/>
                <a:ext cx="117099" cy="106123"/>
              </a:xfrm>
              <a:custGeom>
                <a:avLst/>
                <a:gdLst/>
                <a:ahLst/>
                <a:cxnLst/>
                <a:rect l="l" t="t" r="r" b="b"/>
                <a:pathLst>
                  <a:path w="1323" h="1199" extrusionOk="0">
                    <a:moveTo>
                      <a:pt x="1" y="320"/>
                    </a:moveTo>
                    <a:lnTo>
                      <a:pt x="197" y="172"/>
                    </a:lnTo>
                    <a:lnTo>
                      <a:pt x="1088" y="0"/>
                    </a:lnTo>
                    <a:lnTo>
                      <a:pt x="1322" y="192"/>
                    </a:lnTo>
                    <a:lnTo>
                      <a:pt x="485" y="1198"/>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464;p32">
                <a:extLst>
                  <a:ext uri="{FF2B5EF4-FFF2-40B4-BE49-F238E27FC236}">
                    <a16:creationId xmlns:a16="http://schemas.microsoft.com/office/drawing/2014/main" id="{4E0FB852-B65C-4759-3DDA-C3AE720CB752}"/>
                  </a:ext>
                </a:extLst>
              </p:cNvPr>
              <p:cNvSpPr/>
              <p:nvPr/>
            </p:nvSpPr>
            <p:spPr>
              <a:xfrm>
                <a:off x="2035307" y="2193202"/>
                <a:ext cx="100193" cy="63285"/>
              </a:xfrm>
              <a:custGeom>
                <a:avLst/>
                <a:gdLst/>
                <a:ahLst/>
                <a:cxnLst/>
                <a:rect l="l" t="t" r="r" b="b"/>
                <a:pathLst>
                  <a:path w="1132" h="715" extrusionOk="0">
                    <a:moveTo>
                      <a:pt x="1119" y="351"/>
                    </a:moveTo>
                    <a:cubicBezTo>
                      <a:pt x="1094" y="445"/>
                      <a:pt x="1020" y="521"/>
                      <a:pt x="919" y="545"/>
                    </a:cubicBezTo>
                    <a:lnTo>
                      <a:pt x="347" y="680"/>
                    </a:lnTo>
                    <a:cubicBezTo>
                      <a:pt x="199" y="714"/>
                      <a:pt x="51" y="625"/>
                      <a:pt x="10" y="479"/>
                    </a:cubicBezTo>
                    <a:cubicBezTo>
                      <a:pt x="0" y="438"/>
                      <a:pt x="0" y="394"/>
                      <a:pt x="7" y="354"/>
                    </a:cubicBezTo>
                    <a:cubicBezTo>
                      <a:pt x="8" y="346"/>
                      <a:pt x="9" y="340"/>
                      <a:pt x="12" y="334"/>
                    </a:cubicBezTo>
                    <a:cubicBezTo>
                      <a:pt x="13" y="328"/>
                      <a:pt x="15" y="321"/>
                      <a:pt x="17" y="316"/>
                    </a:cubicBezTo>
                    <a:cubicBezTo>
                      <a:pt x="48" y="224"/>
                      <a:pt x="126" y="151"/>
                      <a:pt x="228" y="131"/>
                    </a:cubicBezTo>
                    <a:lnTo>
                      <a:pt x="804" y="16"/>
                    </a:lnTo>
                    <a:cubicBezTo>
                      <a:pt x="886" y="0"/>
                      <a:pt x="968" y="23"/>
                      <a:pt x="1029" y="73"/>
                    </a:cubicBezTo>
                    <a:cubicBezTo>
                      <a:pt x="1037" y="80"/>
                      <a:pt x="1046" y="88"/>
                      <a:pt x="1054" y="97"/>
                    </a:cubicBezTo>
                    <a:cubicBezTo>
                      <a:pt x="1084" y="126"/>
                      <a:pt x="1107" y="163"/>
                      <a:pt x="1118" y="207"/>
                    </a:cubicBezTo>
                    <a:cubicBezTo>
                      <a:pt x="1132" y="257"/>
                      <a:pt x="1132" y="306"/>
                      <a:pt x="1119" y="35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465;p32">
                <a:extLst>
                  <a:ext uri="{FF2B5EF4-FFF2-40B4-BE49-F238E27FC236}">
                    <a16:creationId xmlns:a16="http://schemas.microsoft.com/office/drawing/2014/main" id="{E24BB7B2-A835-41FD-D37F-A2802CAA91DC}"/>
                  </a:ext>
                </a:extLst>
              </p:cNvPr>
              <p:cNvSpPr/>
              <p:nvPr/>
            </p:nvSpPr>
            <p:spPr>
              <a:xfrm>
                <a:off x="2033449" y="2193202"/>
                <a:ext cx="93024" cy="43635"/>
              </a:xfrm>
              <a:custGeom>
                <a:avLst/>
                <a:gdLst/>
                <a:ahLst/>
                <a:cxnLst/>
                <a:rect l="l" t="t" r="r" b="b"/>
                <a:pathLst>
                  <a:path w="1051" h="493" extrusionOk="0">
                    <a:moveTo>
                      <a:pt x="1050" y="73"/>
                    </a:moveTo>
                    <a:cubicBezTo>
                      <a:pt x="1024" y="118"/>
                      <a:pt x="984" y="155"/>
                      <a:pt x="932" y="179"/>
                    </a:cubicBezTo>
                    <a:lnTo>
                      <a:pt x="401" y="430"/>
                    </a:lnTo>
                    <a:cubicBezTo>
                      <a:pt x="268" y="493"/>
                      <a:pt x="69" y="468"/>
                      <a:pt x="1" y="282"/>
                    </a:cubicBezTo>
                    <a:cubicBezTo>
                      <a:pt x="31" y="191"/>
                      <a:pt x="147" y="151"/>
                      <a:pt x="249" y="131"/>
                    </a:cubicBezTo>
                    <a:lnTo>
                      <a:pt x="825" y="16"/>
                    </a:lnTo>
                    <a:cubicBezTo>
                      <a:pt x="907" y="0"/>
                      <a:pt x="989" y="23"/>
                      <a:pt x="1050" y="7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466;p32">
                <a:extLst>
                  <a:ext uri="{FF2B5EF4-FFF2-40B4-BE49-F238E27FC236}">
                    <a16:creationId xmlns:a16="http://schemas.microsoft.com/office/drawing/2014/main" id="{D1DD59CA-AEAE-BF5B-97BF-B19611B8F59A}"/>
                  </a:ext>
                </a:extLst>
              </p:cNvPr>
              <p:cNvSpPr/>
              <p:nvPr/>
            </p:nvSpPr>
            <p:spPr>
              <a:xfrm>
                <a:off x="2020880" y="2153461"/>
                <a:ext cx="81872" cy="69569"/>
              </a:xfrm>
              <a:custGeom>
                <a:avLst/>
                <a:gdLst/>
                <a:ahLst/>
                <a:cxnLst/>
                <a:rect l="l" t="t" r="r" b="b"/>
                <a:pathLst>
                  <a:path w="925" h="786" extrusionOk="0">
                    <a:moveTo>
                      <a:pt x="912" y="330"/>
                    </a:moveTo>
                    <a:cubicBezTo>
                      <a:pt x="897" y="406"/>
                      <a:pt x="853" y="474"/>
                      <a:pt x="781" y="515"/>
                    </a:cubicBezTo>
                    <a:lnTo>
                      <a:pt x="425" y="710"/>
                    </a:lnTo>
                    <a:cubicBezTo>
                      <a:pt x="295" y="785"/>
                      <a:pt x="127" y="742"/>
                      <a:pt x="48" y="614"/>
                    </a:cubicBezTo>
                    <a:cubicBezTo>
                      <a:pt x="13" y="556"/>
                      <a:pt x="1" y="494"/>
                      <a:pt x="9" y="433"/>
                    </a:cubicBezTo>
                    <a:cubicBezTo>
                      <a:pt x="9" y="427"/>
                      <a:pt x="10" y="420"/>
                      <a:pt x="11" y="415"/>
                    </a:cubicBezTo>
                    <a:cubicBezTo>
                      <a:pt x="27" y="332"/>
                      <a:pt x="76" y="260"/>
                      <a:pt x="155" y="218"/>
                    </a:cubicBezTo>
                    <a:lnTo>
                      <a:pt x="519" y="40"/>
                    </a:lnTo>
                    <a:cubicBezTo>
                      <a:pt x="580" y="7"/>
                      <a:pt x="650" y="1"/>
                      <a:pt x="713" y="17"/>
                    </a:cubicBezTo>
                    <a:cubicBezTo>
                      <a:pt x="778" y="33"/>
                      <a:pt x="837" y="74"/>
                      <a:pt x="875" y="135"/>
                    </a:cubicBezTo>
                    <a:cubicBezTo>
                      <a:pt x="913" y="195"/>
                      <a:pt x="925" y="265"/>
                      <a:pt x="912" y="33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467;p32">
                <a:extLst>
                  <a:ext uri="{FF2B5EF4-FFF2-40B4-BE49-F238E27FC236}">
                    <a16:creationId xmlns:a16="http://schemas.microsoft.com/office/drawing/2014/main" id="{CED20BAD-00CC-5DA8-9F26-9558C9BBD326}"/>
                  </a:ext>
                </a:extLst>
              </p:cNvPr>
              <p:cNvSpPr/>
              <p:nvPr/>
            </p:nvSpPr>
            <p:spPr>
              <a:xfrm>
                <a:off x="2031324" y="2152664"/>
                <a:ext cx="97450" cy="74260"/>
              </a:xfrm>
              <a:custGeom>
                <a:avLst/>
                <a:gdLst/>
                <a:ahLst/>
                <a:cxnLst/>
                <a:rect l="l" t="t" r="r" b="b"/>
                <a:pathLst>
                  <a:path w="1101" h="839" extrusionOk="0">
                    <a:moveTo>
                      <a:pt x="14" y="447"/>
                    </a:moveTo>
                    <a:cubicBezTo>
                      <a:pt x="13" y="452"/>
                      <a:pt x="11" y="459"/>
                      <a:pt x="11" y="465"/>
                    </a:cubicBezTo>
                    <a:cubicBezTo>
                      <a:pt x="9" y="473"/>
                      <a:pt x="9" y="480"/>
                      <a:pt x="7" y="487"/>
                    </a:cubicBezTo>
                    <a:lnTo>
                      <a:pt x="7" y="487"/>
                    </a:lnTo>
                    <a:cubicBezTo>
                      <a:pt x="1" y="540"/>
                      <a:pt x="10" y="596"/>
                      <a:pt x="36" y="648"/>
                    </a:cubicBezTo>
                    <a:cubicBezTo>
                      <a:pt x="104" y="783"/>
                      <a:pt x="268" y="839"/>
                      <a:pt x="405" y="774"/>
                    </a:cubicBezTo>
                    <a:lnTo>
                      <a:pt x="937" y="523"/>
                    </a:lnTo>
                    <a:cubicBezTo>
                      <a:pt x="962" y="511"/>
                      <a:pt x="986" y="496"/>
                      <a:pt x="1005" y="476"/>
                    </a:cubicBezTo>
                    <a:cubicBezTo>
                      <a:pt x="1043" y="442"/>
                      <a:pt x="1069" y="397"/>
                      <a:pt x="1082" y="349"/>
                    </a:cubicBezTo>
                    <a:cubicBezTo>
                      <a:pt x="1100" y="284"/>
                      <a:pt x="1095" y="215"/>
                      <a:pt x="1060" y="152"/>
                    </a:cubicBezTo>
                    <a:cubicBezTo>
                      <a:pt x="1041" y="115"/>
                      <a:pt x="1016" y="86"/>
                      <a:pt x="985" y="62"/>
                    </a:cubicBezTo>
                    <a:cubicBezTo>
                      <a:pt x="962" y="45"/>
                      <a:pt x="936" y="32"/>
                      <a:pt x="908" y="21"/>
                    </a:cubicBezTo>
                    <a:cubicBezTo>
                      <a:pt x="847" y="1"/>
                      <a:pt x="777" y="1"/>
                      <a:pt x="713" y="28"/>
                    </a:cubicBezTo>
                    <a:lnTo>
                      <a:pt x="205" y="249"/>
                    </a:lnTo>
                    <a:lnTo>
                      <a:pt x="173" y="263"/>
                    </a:lnTo>
                    <a:cubicBezTo>
                      <a:pt x="92" y="298"/>
                      <a:pt x="36" y="367"/>
                      <a:pt x="14" y="447"/>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468;p32">
                <a:extLst>
                  <a:ext uri="{FF2B5EF4-FFF2-40B4-BE49-F238E27FC236}">
                    <a16:creationId xmlns:a16="http://schemas.microsoft.com/office/drawing/2014/main" id="{F6A6E300-8D3B-11C2-B96E-90616A038529}"/>
                  </a:ext>
                </a:extLst>
              </p:cNvPr>
              <p:cNvSpPr/>
              <p:nvPr/>
            </p:nvSpPr>
            <p:spPr>
              <a:xfrm>
                <a:off x="2032209" y="2131245"/>
                <a:ext cx="92670" cy="72047"/>
              </a:xfrm>
              <a:custGeom>
                <a:avLst/>
                <a:gdLst/>
                <a:ahLst/>
                <a:cxnLst/>
                <a:rect l="l" t="t" r="r" b="b"/>
                <a:pathLst>
                  <a:path w="1047" h="814" extrusionOk="0">
                    <a:moveTo>
                      <a:pt x="199" y="486"/>
                    </a:moveTo>
                    <a:lnTo>
                      <a:pt x="167" y="500"/>
                    </a:lnTo>
                    <a:cubicBezTo>
                      <a:pt x="86" y="535"/>
                      <a:pt x="31" y="604"/>
                      <a:pt x="8" y="684"/>
                    </a:cubicBezTo>
                    <a:cubicBezTo>
                      <a:pt x="7" y="690"/>
                      <a:pt x="4" y="697"/>
                      <a:pt x="4" y="702"/>
                    </a:cubicBezTo>
                    <a:cubicBezTo>
                      <a:pt x="2" y="710"/>
                      <a:pt x="2" y="717"/>
                      <a:pt x="1" y="724"/>
                    </a:cubicBezTo>
                    <a:lnTo>
                      <a:pt x="1" y="724"/>
                    </a:lnTo>
                    <a:cubicBezTo>
                      <a:pt x="95" y="803"/>
                      <a:pt x="233" y="813"/>
                      <a:pt x="339" y="741"/>
                    </a:cubicBezTo>
                    <a:lnTo>
                      <a:pt x="531" y="610"/>
                    </a:lnTo>
                    <a:lnTo>
                      <a:pt x="947" y="326"/>
                    </a:lnTo>
                    <a:cubicBezTo>
                      <a:pt x="959" y="318"/>
                      <a:pt x="970" y="309"/>
                      <a:pt x="979" y="300"/>
                    </a:cubicBezTo>
                    <a:cubicBezTo>
                      <a:pt x="1009" y="271"/>
                      <a:pt x="1032" y="238"/>
                      <a:pt x="1047" y="202"/>
                    </a:cubicBezTo>
                    <a:lnTo>
                      <a:pt x="1046" y="200"/>
                    </a:lnTo>
                    <a:cubicBezTo>
                      <a:pt x="1040" y="198"/>
                      <a:pt x="1033" y="196"/>
                      <a:pt x="1025" y="194"/>
                    </a:cubicBezTo>
                    <a:lnTo>
                      <a:pt x="468" y="5"/>
                    </a:lnTo>
                    <a:cubicBezTo>
                      <a:pt x="464" y="3"/>
                      <a:pt x="457" y="2"/>
                      <a:pt x="452" y="0"/>
                    </a:cubicBezTo>
                    <a:lnTo>
                      <a:pt x="102" y="227"/>
                    </a:lnTo>
                    <a:cubicBezTo>
                      <a:pt x="86" y="326"/>
                      <a:pt x="124" y="424"/>
                      <a:pt x="199" y="4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469;p32">
                <a:extLst>
                  <a:ext uri="{FF2B5EF4-FFF2-40B4-BE49-F238E27FC236}">
                    <a16:creationId xmlns:a16="http://schemas.microsoft.com/office/drawing/2014/main" id="{74B9D118-A31D-6E44-DD41-2994064FBC0D}"/>
                  </a:ext>
                </a:extLst>
              </p:cNvPr>
              <p:cNvSpPr/>
              <p:nvPr/>
            </p:nvSpPr>
            <p:spPr>
              <a:xfrm>
                <a:off x="2023624" y="2096549"/>
                <a:ext cx="102672" cy="58771"/>
              </a:xfrm>
              <a:custGeom>
                <a:avLst/>
                <a:gdLst/>
                <a:ahLst/>
                <a:cxnLst/>
                <a:rect l="l" t="t" r="r" b="b"/>
                <a:pathLst>
                  <a:path w="1160" h="664" extrusionOk="0">
                    <a:moveTo>
                      <a:pt x="72" y="128"/>
                    </a:moveTo>
                    <a:cubicBezTo>
                      <a:pt x="42" y="167"/>
                      <a:pt x="22" y="213"/>
                      <a:pt x="17" y="264"/>
                    </a:cubicBezTo>
                    <a:cubicBezTo>
                      <a:pt x="1" y="416"/>
                      <a:pt x="108" y="552"/>
                      <a:pt x="257" y="574"/>
                    </a:cubicBezTo>
                    <a:lnTo>
                      <a:pt x="445" y="600"/>
                    </a:lnTo>
                    <a:lnTo>
                      <a:pt x="840" y="655"/>
                    </a:lnTo>
                    <a:cubicBezTo>
                      <a:pt x="899" y="663"/>
                      <a:pt x="956" y="652"/>
                      <a:pt x="1006" y="626"/>
                    </a:cubicBezTo>
                    <a:cubicBezTo>
                      <a:pt x="1041" y="607"/>
                      <a:pt x="1071" y="581"/>
                      <a:pt x="1095" y="549"/>
                    </a:cubicBezTo>
                    <a:cubicBezTo>
                      <a:pt x="1123" y="510"/>
                      <a:pt x="1143" y="463"/>
                      <a:pt x="1147" y="412"/>
                    </a:cubicBezTo>
                    <a:cubicBezTo>
                      <a:pt x="1160" y="271"/>
                      <a:pt x="1063" y="144"/>
                      <a:pt x="924" y="119"/>
                    </a:cubicBezTo>
                    <a:lnTo>
                      <a:pt x="737" y="87"/>
                    </a:lnTo>
                    <a:lnTo>
                      <a:pt x="538" y="53"/>
                    </a:lnTo>
                    <a:lnTo>
                      <a:pt x="345" y="20"/>
                    </a:lnTo>
                    <a:cubicBezTo>
                      <a:pt x="236" y="0"/>
                      <a:pt x="132" y="46"/>
                      <a:pt x="72" y="12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470;p32">
                <a:extLst>
                  <a:ext uri="{FF2B5EF4-FFF2-40B4-BE49-F238E27FC236}">
                    <a16:creationId xmlns:a16="http://schemas.microsoft.com/office/drawing/2014/main" id="{6E7C41E0-334D-7F3A-999A-240956310F98}"/>
                  </a:ext>
                </a:extLst>
              </p:cNvPr>
              <p:cNvSpPr/>
              <p:nvPr/>
            </p:nvSpPr>
            <p:spPr>
              <a:xfrm>
                <a:off x="2011763" y="2119031"/>
                <a:ext cx="78066" cy="73463"/>
              </a:xfrm>
              <a:custGeom>
                <a:avLst/>
                <a:gdLst/>
                <a:ahLst/>
                <a:cxnLst/>
                <a:rect l="l" t="t" r="r" b="b"/>
                <a:pathLst>
                  <a:path w="882" h="830" extrusionOk="0">
                    <a:moveTo>
                      <a:pt x="879" y="286"/>
                    </a:moveTo>
                    <a:cubicBezTo>
                      <a:pt x="876" y="362"/>
                      <a:pt x="841" y="438"/>
                      <a:pt x="777" y="489"/>
                    </a:cubicBezTo>
                    <a:lnTo>
                      <a:pt x="456" y="735"/>
                    </a:lnTo>
                    <a:cubicBezTo>
                      <a:pt x="338" y="830"/>
                      <a:pt x="166" y="813"/>
                      <a:pt x="68" y="699"/>
                    </a:cubicBezTo>
                    <a:cubicBezTo>
                      <a:pt x="25" y="647"/>
                      <a:pt x="3" y="587"/>
                      <a:pt x="2" y="526"/>
                    </a:cubicBezTo>
                    <a:cubicBezTo>
                      <a:pt x="1" y="520"/>
                      <a:pt x="1" y="513"/>
                      <a:pt x="1" y="508"/>
                    </a:cubicBezTo>
                    <a:cubicBezTo>
                      <a:pt x="4" y="424"/>
                      <a:pt x="42" y="345"/>
                      <a:pt x="113" y="292"/>
                    </a:cubicBezTo>
                    <a:lnTo>
                      <a:pt x="446" y="58"/>
                    </a:lnTo>
                    <a:cubicBezTo>
                      <a:pt x="502" y="17"/>
                      <a:pt x="569" y="0"/>
                      <a:pt x="634" y="7"/>
                    </a:cubicBezTo>
                    <a:cubicBezTo>
                      <a:pt x="701" y="13"/>
                      <a:pt x="765" y="45"/>
                      <a:pt x="812" y="98"/>
                    </a:cubicBezTo>
                    <a:cubicBezTo>
                      <a:pt x="860" y="152"/>
                      <a:pt x="881" y="220"/>
                      <a:pt x="879" y="286"/>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471;p32">
                <a:extLst>
                  <a:ext uri="{FF2B5EF4-FFF2-40B4-BE49-F238E27FC236}">
                    <a16:creationId xmlns:a16="http://schemas.microsoft.com/office/drawing/2014/main" id="{7C875F6C-B953-667E-9E0F-A96764D62F20}"/>
                  </a:ext>
                </a:extLst>
              </p:cNvPr>
              <p:cNvSpPr/>
              <p:nvPr/>
            </p:nvSpPr>
            <p:spPr>
              <a:xfrm>
                <a:off x="2022650" y="2113543"/>
                <a:ext cx="93201" cy="81252"/>
              </a:xfrm>
              <a:custGeom>
                <a:avLst/>
                <a:gdLst/>
                <a:ahLst/>
                <a:cxnLst/>
                <a:rect l="l" t="t" r="r" b="b"/>
                <a:pathLst>
                  <a:path w="1053" h="918" extrusionOk="0">
                    <a:moveTo>
                      <a:pt x="1044" y="309"/>
                    </a:moveTo>
                    <a:cubicBezTo>
                      <a:pt x="1036" y="384"/>
                      <a:pt x="996" y="456"/>
                      <a:pt x="927" y="503"/>
                    </a:cubicBezTo>
                    <a:lnTo>
                      <a:pt x="440" y="831"/>
                    </a:lnTo>
                    <a:cubicBezTo>
                      <a:pt x="315" y="917"/>
                      <a:pt x="144" y="886"/>
                      <a:pt x="56" y="765"/>
                    </a:cubicBezTo>
                    <a:cubicBezTo>
                      <a:pt x="17" y="710"/>
                      <a:pt x="0" y="649"/>
                      <a:pt x="4" y="587"/>
                    </a:cubicBezTo>
                    <a:cubicBezTo>
                      <a:pt x="4" y="581"/>
                      <a:pt x="4" y="574"/>
                      <a:pt x="5" y="568"/>
                    </a:cubicBezTo>
                    <a:cubicBezTo>
                      <a:pt x="14" y="486"/>
                      <a:pt x="57" y="411"/>
                      <a:pt x="133" y="363"/>
                    </a:cubicBezTo>
                    <a:lnTo>
                      <a:pt x="630" y="48"/>
                    </a:lnTo>
                    <a:cubicBezTo>
                      <a:pt x="690" y="12"/>
                      <a:pt x="758" y="0"/>
                      <a:pt x="822" y="12"/>
                    </a:cubicBezTo>
                    <a:cubicBezTo>
                      <a:pt x="889" y="22"/>
                      <a:pt x="950" y="59"/>
                      <a:pt x="993" y="117"/>
                    </a:cubicBezTo>
                    <a:cubicBezTo>
                      <a:pt x="1036" y="174"/>
                      <a:pt x="1052" y="243"/>
                      <a:pt x="1044" y="30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472;p32">
                <a:extLst>
                  <a:ext uri="{FF2B5EF4-FFF2-40B4-BE49-F238E27FC236}">
                    <a16:creationId xmlns:a16="http://schemas.microsoft.com/office/drawing/2014/main" id="{B84C884B-A1C5-8895-DF7C-124A4A9BD1FF}"/>
                  </a:ext>
                </a:extLst>
              </p:cNvPr>
              <p:cNvSpPr/>
              <p:nvPr/>
            </p:nvSpPr>
            <p:spPr>
              <a:xfrm>
                <a:off x="1895814" y="2110091"/>
                <a:ext cx="164098" cy="170293"/>
              </a:xfrm>
              <a:custGeom>
                <a:avLst/>
                <a:gdLst/>
                <a:ahLst/>
                <a:cxnLst/>
                <a:rect l="l" t="t" r="r" b="b"/>
                <a:pathLst>
                  <a:path w="1854" h="1924" extrusionOk="0">
                    <a:moveTo>
                      <a:pt x="1" y="1320"/>
                    </a:moveTo>
                    <a:lnTo>
                      <a:pt x="950" y="154"/>
                    </a:lnTo>
                    <a:lnTo>
                      <a:pt x="1854" y="0"/>
                    </a:lnTo>
                    <a:lnTo>
                      <a:pt x="1718" y="534"/>
                    </a:lnTo>
                    <a:lnTo>
                      <a:pt x="1385" y="701"/>
                    </a:lnTo>
                    <a:cubicBezTo>
                      <a:pt x="1385" y="701"/>
                      <a:pt x="1256" y="1923"/>
                      <a:pt x="1" y="1320"/>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473;p32">
                <a:extLst>
                  <a:ext uri="{FF2B5EF4-FFF2-40B4-BE49-F238E27FC236}">
                    <a16:creationId xmlns:a16="http://schemas.microsoft.com/office/drawing/2014/main" id="{3DAF86EE-A55A-8E4D-8E85-BBD0EDF2BBFD}"/>
                  </a:ext>
                </a:extLst>
              </p:cNvPr>
              <p:cNvSpPr/>
              <p:nvPr/>
            </p:nvSpPr>
            <p:spPr>
              <a:xfrm>
                <a:off x="2047787" y="2110091"/>
                <a:ext cx="53460" cy="67091"/>
              </a:xfrm>
              <a:custGeom>
                <a:avLst/>
                <a:gdLst/>
                <a:ahLst/>
                <a:cxnLst/>
                <a:rect l="l" t="t" r="r" b="b"/>
                <a:pathLst>
                  <a:path w="604" h="758" extrusionOk="0">
                    <a:moveTo>
                      <a:pt x="137" y="0"/>
                    </a:moveTo>
                    <a:lnTo>
                      <a:pt x="518" y="372"/>
                    </a:lnTo>
                    <a:cubicBezTo>
                      <a:pt x="601" y="453"/>
                      <a:pt x="603" y="586"/>
                      <a:pt x="525" y="669"/>
                    </a:cubicBezTo>
                    <a:cubicBezTo>
                      <a:pt x="454" y="744"/>
                      <a:pt x="339" y="757"/>
                      <a:pt x="254" y="701"/>
                    </a:cubicBezTo>
                    <a:lnTo>
                      <a:pt x="1" y="534"/>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474;p32">
                <a:extLst>
                  <a:ext uri="{FF2B5EF4-FFF2-40B4-BE49-F238E27FC236}">
                    <a16:creationId xmlns:a16="http://schemas.microsoft.com/office/drawing/2014/main" id="{2E19C5EB-E0A0-0E81-10F8-553635EBD386}"/>
                  </a:ext>
                </a:extLst>
              </p:cNvPr>
              <p:cNvSpPr/>
              <p:nvPr/>
            </p:nvSpPr>
            <p:spPr>
              <a:xfrm>
                <a:off x="1864216" y="2087078"/>
                <a:ext cx="193129" cy="201272"/>
              </a:xfrm>
              <a:custGeom>
                <a:avLst/>
                <a:gdLst/>
                <a:ahLst/>
                <a:cxnLst/>
                <a:rect l="l" t="t" r="r" b="b"/>
                <a:pathLst>
                  <a:path w="2182" h="2274" extrusionOk="0">
                    <a:moveTo>
                      <a:pt x="0" y="1566"/>
                    </a:moveTo>
                    <a:lnTo>
                      <a:pt x="1115" y="186"/>
                    </a:lnTo>
                    <a:lnTo>
                      <a:pt x="2181" y="1"/>
                    </a:lnTo>
                    <a:lnTo>
                      <a:pt x="2024" y="632"/>
                    </a:lnTo>
                    <a:lnTo>
                      <a:pt x="1630" y="830"/>
                    </a:lnTo>
                    <a:cubicBezTo>
                      <a:pt x="1630" y="830"/>
                      <a:pt x="1483" y="2274"/>
                      <a:pt x="0" y="1566"/>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475;p32">
                <a:extLst>
                  <a:ext uri="{FF2B5EF4-FFF2-40B4-BE49-F238E27FC236}">
                    <a16:creationId xmlns:a16="http://schemas.microsoft.com/office/drawing/2014/main" id="{1C30361E-4153-9C14-E378-13143B0E90B5}"/>
                  </a:ext>
                </a:extLst>
              </p:cNvPr>
              <p:cNvSpPr/>
              <p:nvPr/>
            </p:nvSpPr>
            <p:spPr>
              <a:xfrm>
                <a:off x="2053186" y="2101152"/>
                <a:ext cx="61072" cy="68684"/>
              </a:xfrm>
              <a:custGeom>
                <a:avLst/>
                <a:gdLst/>
                <a:ahLst/>
                <a:cxnLst/>
                <a:rect l="l" t="t" r="r" b="b"/>
                <a:pathLst>
                  <a:path w="690" h="776" extrusionOk="0">
                    <a:moveTo>
                      <a:pt x="204" y="1"/>
                    </a:moveTo>
                    <a:lnTo>
                      <a:pt x="1" y="442"/>
                    </a:lnTo>
                    <a:lnTo>
                      <a:pt x="111" y="548"/>
                    </a:lnTo>
                    <a:lnTo>
                      <a:pt x="258" y="688"/>
                    </a:lnTo>
                    <a:cubicBezTo>
                      <a:pt x="265" y="696"/>
                      <a:pt x="274" y="703"/>
                      <a:pt x="282" y="708"/>
                    </a:cubicBezTo>
                    <a:cubicBezTo>
                      <a:pt x="369" y="774"/>
                      <a:pt x="489" y="776"/>
                      <a:pt x="578" y="710"/>
                    </a:cubicBezTo>
                    <a:cubicBezTo>
                      <a:pt x="626" y="675"/>
                      <a:pt x="658" y="626"/>
                      <a:pt x="672" y="574"/>
                    </a:cubicBezTo>
                    <a:cubicBezTo>
                      <a:pt x="690" y="504"/>
                      <a:pt x="680" y="427"/>
                      <a:pt x="635" y="364"/>
                    </a:cubicBezTo>
                    <a:lnTo>
                      <a:pt x="403" y="3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476;p32">
                <a:extLst>
                  <a:ext uri="{FF2B5EF4-FFF2-40B4-BE49-F238E27FC236}">
                    <a16:creationId xmlns:a16="http://schemas.microsoft.com/office/drawing/2014/main" id="{D6595FA3-1CDD-63C5-E6FE-FF0B8EFA05EB}"/>
                  </a:ext>
                </a:extLst>
              </p:cNvPr>
              <p:cNvSpPr/>
              <p:nvPr/>
            </p:nvSpPr>
            <p:spPr>
              <a:xfrm>
                <a:off x="2043273" y="2087078"/>
                <a:ext cx="63019" cy="79039"/>
              </a:xfrm>
              <a:custGeom>
                <a:avLst/>
                <a:gdLst/>
                <a:ahLst/>
                <a:cxnLst/>
                <a:rect l="l" t="t" r="r" b="b"/>
                <a:pathLst>
                  <a:path w="712" h="893" extrusionOk="0">
                    <a:moveTo>
                      <a:pt x="158" y="1"/>
                    </a:moveTo>
                    <a:lnTo>
                      <a:pt x="610" y="438"/>
                    </a:lnTo>
                    <a:cubicBezTo>
                      <a:pt x="708" y="533"/>
                      <a:pt x="712" y="689"/>
                      <a:pt x="618" y="789"/>
                    </a:cubicBezTo>
                    <a:lnTo>
                      <a:pt x="618" y="789"/>
                    </a:lnTo>
                    <a:cubicBezTo>
                      <a:pt x="536" y="877"/>
                      <a:pt x="401" y="893"/>
                      <a:pt x="299" y="826"/>
                    </a:cubicBezTo>
                    <a:lnTo>
                      <a:pt x="1" y="63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477;p32">
                <a:extLst>
                  <a:ext uri="{FF2B5EF4-FFF2-40B4-BE49-F238E27FC236}">
                    <a16:creationId xmlns:a16="http://schemas.microsoft.com/office/drawing/2014/main" id="{BB8E8962-7F22-BCB4-6468-F04DF9242320}"/>
                  </a:ext>
                </a:extLst>
              </p:cNvPr>
              <p:cNvSpPr/>
              <p:nvPr/>
            </p:nvSpPr>
            <p:spPr>
              <a:xfrm>
                <a:off x="1007739" y="2465165"/>
                <a:ext cx="635903" cy="81"/>
              </a:xfrm>
              <a:custGeom>
                <a:avLst/>
                <a:gdLst/>
                <a:ahLst/>
                <a:cxnLst/>
                <a:rect l="l" t="t" r="r" b="b"/>
                <a:pathLst>
                  <a:path w="7808" h="1" fill="none" extrusionOk="0">
                    <a:moveTo>
                      <a:pt x="1" y="1"/>
                    </a:moveTo>
                    <a:lnTo>
                      <a:pt x="7808" y="1"/>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478;p32">
                <a:extLst>
                  <a:ext uri="{FF2B5EF4-FFF2-40B4-BE49-F238E27FC236}">
                    <a16:creationId xmlns:a16="http://schemas.microsoft.com/office/drawing/2014/main" id="{A524BCC0-DB7F-E5E7-45E5-45AAFB0C6D19}"/>
                  </a:ext>
                </a:extLst>
              </p:cNvPr>
              <p:cNvSpPr/>
              <p:nvPr/>
            </p:nvSpPr>
            <p:spPr>
              <a:xfrm>
                <a:off x="1170702" y="2568351"/>
                <a:ext cx="310052" cy="81"/>
              </a:xfrm>
              <a:custGeom>
                <a:avLst/>
                <a:gdLst/>
                <a:ahLst/>
                <a:cxnLst/>
                <a:rect l="l" t="t" r="r" b="b"/>
                <a:pathLst>
                  <a:path w="3807" h="1" fill="none" extrusionOk="0">
                    <a:moveTo>
                      <a:pt x="0" y="0"/>
                    </a:moveTo>
                    <a:lnTo>
                      <a:pt x="3806" y="0"/>
                    </a:lnTo>
                  </a:path>
                </a:pathLst>
              </a:custGeom>
              <a:noFill/>
              <a:ln w="2375" cap="rnd" cmpd="sng">
                <a:solidFill>
                  <a:srgbClr val="E2E9E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479;p32">
                <a:extLst>
                  <a:ext uri="{FF2B5EF4-FFF2-40B4-BE49-F238E27FC236}">
                    <a16:creationId xmlns:a16="http://schemas.microsoft.com/office/drawing/2014/main" id="{B00FF818-5503-311C-9868-01577EDDCCCF}"/>
                  </a:ext>
                </a:extLst>
              </p:cNvPr>
              <p:cNvSpPr/>
              <p:nvPr/>
            </p:nvSpPr>
            <p:spPr>
              <a:xfrm>
                <a:off x="1240171" y="1801746"/>
                <a:ext cx="192693" cy="165817"/>
              </a:xfrm>
              <a:custGeom>
                <a:avLst/>
                <a:gdLst/>
                <a:ahLst/>
                <a:cxnLst/>
                <a:rect l="l" t="t" r="r" b="b"/>
                <a:pathLst>
                  <a:path w="2366" h="2036" extrusionOk="0">
                    <a:moveTo>
                      <a:pt x="0" y="401"/>
                    </a:moveTo>
                    <a:lnTo>
                      <a:pt x="1496" y="0"/>
                    </a:lnTo>
                    <a:lnTo>
                      <a:pt x="2307" y="428"/>
                    </a:lnTo>
                    <a:lnTo>
                      <a:pt x="2307" y="428"/>
                    </a:lnTo>
                    <a:cubicBezTo>
                      <a:pt x="2366" y="2035"/>
                      <a:pt x="655" y="1663"/>
                      <a:pt x="0" y="40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480;p32">
                <a:extLst>
                  <a:ext uri="{FF2B5EF4-FFF2-40B4-BE49-F238E27FC236}">
                    <a16:creationId xmlns:a16="http://schemas.microsoft.com/office/drawing/2014/main" id="{F1991FD3-02AD-A54F-ED8C-6D33BEE2B3EF}"/>
                  </a:ext>
                </a:extLst>
              </p:cNvPr>
              <p:cNvSpPr/>
              <p:nvPr/>
            </p:nvSpPr>
            <p:spPr>
              <a:xfrm>
                <a:off x="879470" y="4293274"/>
                <a:ext cx="247748" cy="287166"/>
              </a:xfrm>
              <a:custGeom>
                <a:avLst/>
                <a:gdLst/>
                <a:ahLst/>
                <a:cxnLst/>
                <a:rect l="l" t="t" r="r" b="b"/>
                <a:pathLst>
                  <a:path w="3042" h="3526" extrusionOk="0">
                    <a:moveTo>
                      <a:pt x="1" y="3409"/>
                    </a:moveTo>
                    <a:lnTo>
                      <a:pt x="2594" y="3526"/>
                    </a:lnTo>
                    <a:lnTo>
                      <a:pt x="3041" y="0"/>
                    </a:lnTo>
                    <a:lnTo>
                      <a:pt x="453" y="15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481;p32">
                <a:extLst>
                  <a:ext uri="{FF2B5EF4-FFF2-40B4-BE49-F238E27FC236}">
                    <a16:creationId xmlns:a16="http://schemas.microsoft.com/office/drawing/2014/main" id="{3121084F-DF3A-62A9-F033-276FE74ADA3E}"/>
                  </a:ext>
                </a:extLst>
              </p:cNvPr>
              <p:cNvSpPr/>
              <p:nvPr/>
            </p:nvSpPr>
            <p:spPr>
              <a:xfrm>
                <a:off x="838342" y="4503066"/>
                <a:ext cx="479696" cy="240337"/>
              </a:xfrm>
              <a:custGeom>
                <a:avLst/>
                <a:gdLst/>
                <a:ahLst/>
                <a:cxnLst/>
                <a:rect l="l" t="t" r="r" b="b"/>
                <a:pathLst>
                  <a:path w="5890" h="2951" extrusionOk="0">
                    <a:moveTo>
                      <a:pt x="0" y="2950"/>
                    </a:moveTo>
                    <a:lnTo>
                      <a:pt x="5890" y="2950"/>
                    </a:lnTo>
                    <a:lnTo>
                      <a:pt x="5839" y="2424"/>
                    </a:lnTo>
                    <a:cubicBezTo>
                      <a:pt x="5820" y="2253"/>
                      <a:pt x="5776" y="2094"/>
                      <a:pt x="5707" y="1950"/>
                    </a:cubicBezTo>
                    <a:cubicBezTo>
                      <a:pt x="5562" y="1643"/>
                      <a:pt x="5308" y="1408"/>
                      <a:pt x="4977" y="1282"/>
                    </a:cubicBezTo>
                    <a:lnTo>
                      <a:pt x="4828" y="1226"/>
                    </a:lnTo>
                    <a:cubicBezTo>
                      <a:pt x="4682" y="1170"/>
                      <a:pt x="4549" y="1098"/>
                      <a:pt x="4430" y="1010"/>
                    </a:cubicBezTo>
                    <a:cubicBezTo>
                      <a:pt x="4328" y="935"/>
                      <a:pt x="4236" y="849"/>
                      <a:pt x="4157" y="752"/>
                    </a:cubicBezTo>
                    <a:cubicBezTo>
                      <a:pt x="3983" y="544"/>
                      <a:pt x="3864" y="289"/>
                      <a:pt x="3812" y="1"/>
                    </a:cubicBezTo>
                    <a:lnTo>
                      <a:pt x="503" y="1"/>
                    </a:lnTo>
                    <a:lnTo>
                      <a:pt x="179" y="1950"/>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482;p32">
                <a:extLst>
                  <a:ext uri="{FF2B5EF4-FFF2-40B4-BE49-F238E27FC236}">
                    <a16:creationId xmlns:a16="http://schemas.microsoft.com/office/drawing/2014/main" id="{44BBFC10-0629-A364-2798-D69134BDF790}"/>
                  </a:ext>
                </a:extLst>
              </p:cNvPr>
              <p:cNvSpPr/>
              <p:nvPr/>
            </p:nvSpPr>
            <p:spPr>
              <a:xfrm>
                <a:off x="838342" y="4661795"/>
                <a:ext cx="479696" cy="81605"/>
              </a:xfrm>
              <a:custGeom>
                <a:avLst/>
                <a:gdLst/>
                <a:ahLst/>
                <a:cxnLst/>
                <a:rect l="l" t="t" r="r" b="b"/>
                <a:pathLst>
                  <a:path w="5890" h="1002" extrusionOk="0">
                    <a:moveTo>
                      <a:pt x="0" y="1001"/>
                    </a:moveTo>
                    <a:lnTo>
                      <a:pt x="5890" y="1001"/>
                    </a:lnTo>
                    <a:lnTo>
                      <a:pt x="5839" y="475"/>
                    </a:lnTo>
                    <a:cubicBezTo>
                      <a:pt x="5820" y="304"/>
                      <a:pt x="5776" y="145"/>
                      <a:pt x="5707" y="1"/>
                    </a:cubicBezTo>
                    <a:lnTo>
                      <a:pt x="179"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483;p32">
                <a:extLst>
                  <a:ext uri="{FF2B5EF4-FFF2-40B4-BE49-F238E27FC236}">
                    <a16:creationId xmlns:a16="http://schemas.microsoft.com/office/drawing/2014/main" id="{A66AF4BB-26C5-9301-35CB-43454E397709}"/>
                  </a:ext>
                </a:extLst>
              </p:cNvPr>
              <p:cNvSpPr/>
              <p:nvPr/>
            </p:nvSpPr>
            <p:spPr>
              <a:xfrm>
                <a:off x="847138" y="4702516"/>
                <a:ext cx="301744" cy="81"/>
              </a:xfrm>
              <a:custGeom>
                <a:avLst/>
                <a:gdLst/>
                <a:ahLst/>
                <a:cxnLst/>
                <a:rect l="l" t="t" r="r" b="b"/>
                <a:pathLst>
                  <a:path w="3705" h="1" fill="none" extrusionOk="0">
                    <a:moveTo>
                      <a:pt x="3705" y="0"/>
                    </a:moveTo>
                    <a:lnTo>
                      <a:pt x="1" y="0"/>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484;p32">
                <a:extLst>
                  <a:ext uri="{FF2B5EF4-FFF2-40B4-BE49-F238E27FC236}">
                    <a16:creationId xmlns:a16="http://schemas.microsoft.com/office/drawing/2014/main" id="{5A8EC35F-953A-E9F1-1D1E-611302CEEB0E}"/>
                  </a:ext>
                </a:extLst>
              </p:cNvPr>
              <p:cNvSpPr/>
              <p:nvPr/>
            </p:nvSpPr>
            <p:spPr>
              <a:xfrm>
                <a:off x="1048867" y="4585322"/>
                <a:ext cx="269167" cy="158080"/>
              </a:xfrm>
              <a:custGeom>
                <a:avLst/>
                <a:gdLst/>
                <a:ahLst/>
                <a:cxnLst/>
                <a:rect l="l" t="t" r="r" b="b"/>
                <a:pathLst>
                  <a:path w="3305" h="1941" extrusionOk="0">
                    <a:moveTo>
                      <a:pt x="0" y="1940"/>
                    </a:moveTo>
                    <a:lnTo>
                      <a:pt x="3305" y="1940"/>
                    </a:lnTo>
                    <a:lnTo>
                      <a:pt x="3254" y="1414"/>
                    </a:lnTo>
                    <a:cubicBezTo>
                      <a:pt x="3235" y="1243"/>
                      <a:pt x="3191" y="1084"/>
                      <a:pt x="3122" y="940"/>
                    </a:cubicBezTo>
                    <a:cubicBezTo>
                      <a:pt x="2977" y="633"/>
                      <a:pt x="2723" y="398"/>
                      <a:pt x="2392" y="272"/>
                    </a:cubicBezTo>
                    <a:lnTo>
                      <a:pt x="2243" y="216"/>
                    </a:lnTo>
                    <a:cubicBezTo>
                      <a:pt x="2097" y="160"/>
                      <a:pt x="1964" y="88"/>
                      <a:pt x="1845" y="0"/>
                    </a:cubicBezTo>
                    <a:cubicBezTo>
                      <a:pt x="1009" y="355"/>
                      <a:pt x="298" y="1078"/>
                      <a:pt x="0" y="1940"/>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485;p32">
                <a:extLst>
                  <a:ext uri="{FF2B5EF4-FFF2-40B4-BE49-F238E27FC236}">
                    <a16:creationId xmlns:a16="http://schemas.microsoft.com/office/drawing/2014/main" id="{572AB291-FCA6-5D90-A422-FA0631F84AB6}"/>
                  </a:ext>
                </a:extLst>
              </p:cNvPr>
              <p:cNvSpPr/>
              <p:nvPr/>
            </p:nvSpPr>
            <p:spPr>
              <a:xfrm>
                <a:off x="1036977" y="4446465"/>
                <a:ext cx="130227" cy="56684"/>
              </a:xfrm>
              <a:custGeom>
                <a:avLst/>
                <a:gdLst/>
                <a:ahLst/>
                <a:cxnLst/>
                <a:rect l="l" t="t" r="r" b="b"/>
                <a:pathLst>
                  <a:path w="1599" h="696" extrusionOk="0">
                    <a:moveTo>
                      <a:pt x="1373" y="696"/>
                    </a:moveTo>
                    <a:lnTo>
                      <a:pt x="1505" y="403"/>
                    </a:lnTo>
                    <a:cubicBezTo>
                      <a:pt x="1599" y="196"/>
                      <a:pt x="1487" y="1"/>
                      <a:pt x="1276" y="1"/>
                    </a:cubicBezTo>
                    <a:lnTo>
                      <a:pt x="979" y="1"/>
                    </a:lnTo>
                    <a:cubicBezTo>
                      <a:pt x="747" y="1"/>
                      <a:pt x="504" y="118"/>
                      <a:pt x="332" y="315"/>
                    </a:cubicBezTo>
                    <a:lnTo>
                      <a:pt x="1" y="69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486;p32">
                <a:extLst>
                  <a:ext uri="{FF2B5EF4-FFF2-40B4-BE49-F238E27FC236}">
                    <a16:creationId xmlns:a16="http://schemas.microsoft.com/office/drawing/2014/main" id="{8F1AA64B-403E-A3C1-5DA2-73EFADA9FD57}"/>
                  </a:ext>
                </a:extLst>
              </p:cNvPr>
              <p:cNvSpPr/>
              <p:nvPr/>
            </p:nvSpPr>
            <p:spPr>
              <a:xfrm>
                <a:off x="831257" y="2925552"/>
                <a:ext cx="757089" cy="214601"/>
              </a:xfrm>
              <a:custGeom>
                <a:avLst/>
                <a:gdLst/>
                <a:ahLst/>
                <a:cxnLst/>
                <a:rect l="l" t="t" r="r" b="b"/>
                <a:pathLst>
                  <a:path w="9296" h="2635" extrusionOk="0">
                    <a:moveTo>
                      <a:pt x="7605" y="2635"/>
                    </a:moveTo>
                    <a:lnTo>
                      <a:pt x="1384" y="2635"/>
                    </a:lnTo>
                    <a:cubicBezTo>
                      <a:pt x="0" y="2494"/>
                      <a:pt x="273" y="971"/>
                      <a:pt x="1830" y="248"/>
                    </a:cubicBezTo>
                    <a:cubicBezTo>
                      <a:pt x="1867" y="229"/>
                      <a:pt x="1906" y="212"/>
                      <a:pt x="1945" y="196"/>
                    </a:cubicBezTo>
                    <a:lnTo>
                      <a:pt x="7007" y="1"/>
                    </a:lnTo>
                    <a:cubicBezTo>
                      <a:pt x="7094" y="49"/>
                      <a:pt x="7185" y="104"/>
                      <a:pt x="7278" y="164"/>
                    </a:cubicBezTo>
                    <a:cubicBezTo>
                      <a:pt x="7284" y="168"/>
                      <a:pt x="7287" y="170"/>
                      <a:pt x="7293" y="173"/>
                    </a:cubicBezTo>
                    <a:cubicBezTo>
                      <a:pt x="8238" y="796"/>
                      <a:pt x="9296" y="2013"/>
                      <a:pt x="7605" y="2635"/>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487;p32">
                <a:extLst>
                  <a:ext uri="{FF2B5EF4-FFF2-40B4-BE49-F238E27FC236}">
                    <a16:creationId xmlns:a16="http://schemas.microsoft.com/office/drawing/2014/main" id="{A9C284E7-5590-ADFD-663F-DFBF638D12EF}"/>
                  </a:ext>
                </a:extLst>
              </p:cNvPr>
              <p:cNvSpPr/>
              <p:nvPr/>
            </p:nvSpPr>
            <p:spPr>
              <a:xfrm>
                <a:off x="914327" y="2960327"/>
                <a:ext cx="588585" cy="326096"/>
              </a:xfrm>
              <a:custGeom>
                <a:avLst/>
                <a:gdLst/>
                <a:ahLst/>
                <a:cxnLst/>
                <a:rect l="l" t="t" r="r" b="b"/>
                <a:pathLst>
                  <a:path w="7227" h="4004" extrusionOk="0">
                    <a:moveTo>
                      <a:pt x="0" y="4004"/>
                    </a:moveTo>
                    <a:lnTo>
                      <a:pt x="7226" y="4004"/>
                    </a:lnTo>
                    <a:cubicBezTo>
                      <a:pt x="6761" y="1563"/>
                      <a:pt x="5848" y="263"/>
                      <a:pt x="5848" y="263"/>
                    </a:cubicBezTo>
                    <a:lnTo>
                      <a:pt x="1435" y="0"/>
                    </a:lnTo>
                    <a:cubicBezTo>
                      <a:pt x="388" y="1032"/>
                      <a:pt x="85" y="2863"/>
                      <a:pt x="0" y="4004"/>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488;p32">
                <a:extLst>
                  <a:ext uri="{FF2B5EF4-FFF2-40B4-BE49-F238E27FC236}">
                    <a16:creationId xmlns:a16="http://schemas.microsoft.com/office/drawing/2014/main" id="{3C2176A8-F078-3DDA-D7D1-4A2CAEE809B0}"/>
                  </a:ext>
                </a:extLst>
              </p:cNvPr>
              <p:cNvSpPr/>
              <p:nvPr/>
            </p:nvSpPr>
            <p:spPr>
              <a:xfrm>
                <a:off x="875235" y="3238693"/>
                <a:ext cx="333344" cy="1192074"/>
              </a:xfrm>
              <a:custGeom>
                <a:avLst/>
                <a:gdLst/>
                <a:ahLst/>
                <a:cxnLst/>
                <a:rect l="l" t="t" r="r" b="b"/>
                <a:pathLst>
                  <a:path w="4093" h="14637" extrusionOk="0">
                    <a:moveTo>
                      <a:pt x="0" y="14636"/>
                    </a:moveTo>
                    <a:lnTo>
                      <a:pt x="3283" y="14636"/>
                    </a:lnTo>
                    <a:lnTo>
                      <a:pt x="3821" y="7594"/>
                    </a:lnTo>
                    <a:lnTo>
                      <a:pt x="4093" y="0"/>
                    </a:lnTo>
                    <a:lnTo>
                      <a:pt x="480" y="586"/>
                    </a:lnTo>
                    <a:lnTo>
                      <a:pt x="574" y="3690"/>
                    </a:lnTo>
                    <a:lnTo>
                      <a:pt x="816" y="7546"/>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489;p32">
                <a:extLst>
                  <a:ext uri="{FF2B5EF4-FFF2-40B4-BE49-F238E27FC236}">
                    <a16:creationId xmlns:a16="http://schemas.microsoft.com/office/drawing/2014/main" id="{BF759B9F-032C-72F2-A8A4-55EB38D2FAB1}"/>
                  </a:ext>
                </a:extLst>
              </p:cNvPr>
              <p:cNvSpPr/>
              <p:nvPr/>
            </p:nvSpPr>
            <p:spPr>
              <a:xfrm>
                <a:off x="919620" y="3080127"/>
                <a:ext cx="102862" cy="1350642"/>
              </a:xfrm>
              <a:custGeom>
                <a:avLst/>
                <a:gdLst/>
                <a:ahLst/>
                <a:cxnLst/>
                <a:rect l="l" t="t" r="r" b="b"/>
                <a:pathLst>
                  <a:path w="1263" h="16584" fill="none" extrusionOk="0">
                    <a:moveTo>
                      <a:pt x="0" y="16583"/>
                    </a:moveTo>
                    <a:lnTo>
                      <a:pt x="795" y="10016"/>
                    </a:lnTo>
                    <a:lnTo>
                      <a:pt x="1262" y="9760"/>
                    </a:lnTo>
                    <a:lnTo>
                      <a:pt x="855" y="9394"/>
                    </a:lnTo>
                    <a:lnTo>
                      <a:pt x="581" y="3975"/>
                    </a:lnTo>
                    <a:cubicBezTo>
                      <a:pt x="525" y="2981"/>
                      <a:pt x="607" y="1983"/>
                      <a:pt x="826" y="1010"/>
                    </a:cubicBezTo>
                    <a:lnTo>
                      <a:pt x="1052" y="0"/>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490;p32">
                <a:extLst>
                  <a:ext uri="{FF2B5EF4-FFF2-40B4-BE49-F238E27FC236}">
                    <a16:creationId xmlns:a16="http://schemas.microsoft.com/office/drawing/2014/main" id="{353C2D3F-7589-F6E1-60A1-39801F7C2283}"/>
                  </a:ext>
                </a:extLst>
              </p:cNvPr>
              <p:cNvSpPr/>
              <p:nvPr/>
            </p:nvSpPr>
            <p:spPr>
              <a:xfrm>
                <a:off x="1620582" y="2564116"/>
                <a:ext cx="309074" cy="315101"/>
              </a:xfrm>
              <a:custGeom>
                <a:avLst/>
                <a:gdLst/>
                <a:ahLst/>
                <a:cxnLst/>
                <a:rect l="l" t="t" r="r" b="b"/>
                <a:pathLst>
                  <a:path w="3795" h="3869" extrusionOk="0">
                    <a:moveTo>
                      <a:pt x="2679" y="1"/>
                    </a:moveTo>
                    <a:cubicBezTo>
                      <a:pt x="3794" y="1675"/>
                      <a:pt x="1377" y="3868"/>
                      <a:pt x="0" y="1362"/>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491;p32">
                <a:extLst>
                  <a:ext uri="{FF2B5EF4-FFF2-40B4-BE49-F238E27FC236}">
                    <a16:creationId xmlns:a16="http://schemas.microsoft.com/office/drawing/2014/main" id="{BC07AFD6-CBD1-8FFC-39A6-4C2FD5AEC95D}"/>
                  </a:ext>
                </a:extLst>
              </p:cNvPr>
              <p:cNvSpPr/>
              <p:nvPr/>
            </p:nvSpPr>
            <p:spPr>
              <a:xfrm>
                <a:off x="1542480" y="2352288"/>
                <a:ext cx="296125" cy="284316"/>
              </a:xfrm>
              <a:custGeom>
                <a:avLst/>
                <a:gdLst/>
                <a:ahLst/>
                <a:cxnLst/>
                <a:rect l="l" t="t" r="r" b="b"/>
                <a:pathLst>
                  <a:path w="3636" h="3491" extrusionOk="0">
                    <a:moveTo>
                      <a:pt x="724" y="3490"/>
                    </a:moveTo>
                    <a:cubicBezTo>
                      <a:pt x="0" y="1613"/>
                      <a:pt x="2839" y="0"/>
                      <a:pt x="3635" y="2746"/>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492;p32">
                <a:extLst>
                  <a:ext uri="{FF2B5EF4-FFF2-40B4-BE49-F238E27FC236}">
                    <a16:creationId xmlns:a16="http://schemas.microsoft.com/office/drawing/2014/main" id="{C918793D-149E-6BD1-BE1A-D0BA06E67A37}"/>
                  </a:ext>
                </a:extLst>
              </p:cNvPr>
              <p:cNvSpPr/>
              <p:nvPr/>
            </p:nvSpPr>
            <p:spPr>
              <a:xfrm>
                <a:off x="1217368" y="2367925"/>
                <a:ext cx="567328" cy="366328"/>
              </a:xfrm>
              <a:custGeom>
                <a:avLst/>
                <a:gdLst/>
                <a:ahLst/>
                <a:cxnLst/>
                <a:rect l="l" t="t" r="r" b="b"/>
                <a:pathLst>
                  <a:path w="6966" h="4498" extrusionOk="0">
                    <a:moveTo>
                      <a:pt x="6966" y="2034"/>
                    </a:moveTo>
                    <a:lnTo>
                      <a:pt x="6626" y="4497"/>
                    </a:lnTo>
                    <a:cubicBezTo>
                      <a:pt x="5773" y="4400"/>
                      <a:pt x="1997" y="3292"/>
                      <a:pt x="710" y="2381"/>
                    </a:cubicBezTo>
                    <a:cubicBezTo>
                      <a:pt x="160" y="1992"/>
                      <a:pt x="0" y="1242"/>
                      <a:pt x="347" y="662"/>
                    </a:cubicBezTo>
                    <a:cubicBezTo>
                      <a:pt x="491" y="422"/>
                      <a:pt x="703" y="244"/>
                      <a:pt x="947" y="140"/>
                    </a:cubicBezTo>
                    <a:cubicBezTo>
                      <a:pt x="1212" y="26"/>
                      <a:pt x="1511" y="0"/>
                      <a:pt x="1803" y="81"/>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493;p32">
                <a:extLst>
                  <a:ext uri="{FF2B5EF4-FFF2-40B4-BE49-F238E27FC236}">
                    <a16:creationId xmlns:a16="http://schemas.microsoft.com/office/drawing/2014/main" id="{61C11417-2716-95EF-4F8C-255BA836C71A}"/>
                  </a:ext>
                </a:extLst>
              </p:cNvPr>
              <p:cNvSpPr/>
              <p:nvPr/>
            </p:nvSpPr>
            <p:spPr>
              <a:xfrm>
                <a:off x="1812049" y="2219702"/>
                <a:ext cx="89017" cy="90890"/>
              </a:xfrm>
              <a:custGeom>
                <a:avLst/>
                <a:gdLst/>
                <a:ahLst/>
                <a:cxnLst/>
                <a:rect l="l" t="t" r="r" b="b"/>
                <a:pathLst>
                  <a:path w="1093" h="1116" extrusionOk="0">
                    <a:moveTo>
                      <a:pt x="978" y="709"/>
                    </a:moveTo>
                    <a:lnTo>
                      <a:pt x="851" y="899"/>
                    </a:lnTo>
                    <a:cubicBezTo>
                      <a:pt x="737" y="1070"/>
                      <a:pt x="506" y="1116"/>
                      <a:pt x="336" y="1002"/>
                    </a:cubicBezTo>
                    <a:lnTo>
                      <a:pt x="218" y="923"/>
                    </a:lnTo>
                    <a:cubicBezTo>
                      <a:pt x="47" y="808"/>
                      <a:pt x="1" y="577"/>
                      <a:pt x="115" y="406"/>
                    </a:cubicBezTo>
                    <a:lnTo>
                      <a:pt x="242" y="217"/>
                    </a:lnTo>
                    <a:cubicBezTo>
                      <a:pt x="355" y="46"/>
                      <a:pt x="587" y="0"/>
                      <a:pt x="758" y="114"/>
                    </a:cubicBezTo>
                    <a:lnTo>
                      <a:pt x="875" y="192"/>
                    </a:lnTo>
                    <a:cubicBezTo>
                      <a:pt x="1047" y="307"/>
                      <a:pt x="1093" y="539"/>
                      <a:pt x="978" y="70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494;p32">
                <a:extLst>
                  <a:ext uri="{FF2B5EF4-FFF2-40B4-BE49-F238E27FC236}">
                    <a16:creationId xmlns:a16="http://schemas.microsoft.com/office/drawing/2014/main" id="{7E313ED4-F295-60DC-55FB-E35EA862EC27}"/>
                  </a:ext>
                </a:extLst>
              </p:cNvPr>
              <p:cNvSpPr/>
              <p:nvPr/>
            </p:nvSpPr>
            <p:spPr>
              <a:xfrm>
                <a:off x="1648679" y="2210255"/>
                <a:ext cx="313146" cy="532715"/>
              </a:xfrm>
              <a:custGeom>
                <a:avLst/>
                <a:gdLst/>
                <a:ahLst/>
                <a:cxnLst/>
                <a:rect l="l" t="t" r="r" b="b"/>
                <a:pathLst>
                  <a:path w="3845" h="6541" extrusionOk="0">
                    <a:moveTo>
                      <a:pt x="3845" y="1"/>
                    </a:moveTo>
                    <a:cubicBezTo>
                      <a:pt x="3277" y="758"/>
                      <a:pt x="3651" y="3708"/>
                      <a:pt x="2543" y="5450"/>
                    </a:cubicBezTo>
                    <a:cubicBezTo>
                      <a:pt x="2480" y="5549"/>
                      <a:pt x="2409" y="5634"/>
                      <a:pt x="2331" y="5710"/>
                    </a:cubicBezTo>
                    <a:cubicBezTo>
                      <a:pt x="2307" y="5733"/>
                      <a:pt x="2282" y="5754"/>
                      <a:pt x="2257" y="5775"/>
                    </a:cubicBezTo>
                    <a:cubicBezTo>
                      <a:pt x="1320" y="6541"/>
                      <a:pt x="1" y="5431"/>
                      <a:pt x="546" y="4349"/>
                    </a:cubicBezTo>
                    <a:lnTo>
                      <a:pt x="869" y="3706"/>
                    </a:lnTo>
                    <a:lnTo>
                      <a:pt x="2552" y="362"/>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495;p32">
                <a:extLst>
                  <a:ext uri="{FF2B5EF4-FFF2-40B4-BE49-F238E27FC236}">
                    <a16:creationId xmlns:a16="http://schemas.microsoft.com/office/drawing/2014/main" id="{F98A5F0B-3521-E0C1-D9AD-BD8007B150C4}"/>
                  </a:ext>
                </a:extLst>
              </p:cNvPr>
              <p:cNvSpPr/>
              <p:nvPr/>
            </p:nvSpPr>
            <p:spPr>
              <a:xfrm>
                <a:off x="1648679" y="2511994"/>
                <a:ext cx="189924" cy="231215"/>
              </a:xfrm>
              <a:custGeom>
                <a:avLst/>
                <a:gdLst/>
                <a:ahLst/>
                <a:cxnLst/>
                <a:rect l="l" t="t" r="r" b="b"/>
                <a:pathLst>
                  <a:path w="2332" h="2839" extrusionOk="0">
                    <a:moveTo>
                      <a:pt x="2331" y="2005"/>
                    </a:moveTo>
                    <a:cubicBezTo>
                      <a:pt x="2309" y="2026"/>
                      <a:pt x="2285" y="2047"/>
                      <a:pt x="2261" y="2066"/>
                    </a:cubicBezTo>
                    <a:cubicBezTo>
                      <a:pt x="1324" y="2838"/>
                      <a:pt x="1" y="1727"/>
                      <a:pt x="546" y="643"/>
                    </a:cubicBezTo>
                    <a:lnTo>
                      <a:pt x="869" y="1"/>
                    </a:lnTo>
                    <a:cubicBezTo>
                      <a:pt x="658" y="1682"/>
                      <a:pt x="1457" y="2560"/>
                      <a:pt x="2330" y="2004"/>
                    </a:cubicBezTo>
                    <a:cubicBezTo>
                      <a:pt x="2330" y="2004"/>
                      <a:pt x="2330" y="2004"/>
                      <a:pt x="2331" y="2005"/>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496;p32">
                <a:extLst>
                  <a:ext uri="{FF2B5EF4-FFF2-40B4-BE49-F238E27FC236}">
                    <a16:creationId xmlns:a16="http://schemas.microsoft.com/office/drawing/2014/main" id="{DB81C408-8FAB-A443-A839-07016B89F938}"/>
                  </a:ext>
                </a:extLst>
              </p:cNvPr>
              <p:cNvSpPr/>
              <p:nvPr/>
            </p:nvSpPr>
            <p:spPr>
              <a:xfrm>
                <a:off x="1831514" y="2238026"/>
                <a:ext cx="112879" cy="100907"/>
              </a:xfrm>
              <a:custGeom>
                <a:avLst/>
                <a:gdLst/>
                <a:ahLst/>
                <a:cxnLst/>
                <a:rect l="l" t="t" r="r" b="b"/>
                <a:pathLst>
                  <a:path w="1386" h="1239" extrusionOk="0">
                    <a:moveTo>
                      <a:pt x="268" y="0"/>
                    </a:moveTo>
                    <a:lnTo>
                      <a:pt x="1385" y="794"/>
                    </a:lnTo>
                    <a:lnTo>
                      <a:pt x="1293" y="1238"/>
                    </a:lnTo>
                    <a:lnTo>
                      <a:pt x="1" y="45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497;p32">
                <a:extLst>
                  <a:ext uri="{FF2B5EF4-FFF2-40B4-BE49-F238E27FC236}">
                    <a16:creationId xmlns:a16="http://schemas.microsoft.com/office/drawing/2014/main" id="{03EE32F8-48B2-7A2A-446E-2C457A0C1035}"/>
                  </a:ext>
                </a:extLst>
              </p:cNvPr>
              <p:cNvSpPr/>
              <p:nvPr/>
            </p:nvSpPr>
            <p:spPr>
              <a:xfrm>
                <a:off x="931999" y="2282086"/>
                <a:ext cx="530761" cy="808643"/>
              </a:xfrm>
              <a:custGeom>
                <a:avLst/>
                <a:gdLst/>
                <a:ahLst/>
                <a:cxnLst/>
                <a:rect l="l" t="t" r="r" b="b"/>
                <a:pathLst>
                  <a:path w="6517" h="9929" extrusionOk="0">
                    <a:moveTo>
                      <a:pt x="6516" y="9917"/>
                    </a:moveTo>
                    <a:lnTo>
                      <a:pt x="1737" y="9925"/>
                    </a:lnTo>
                    <a:lnTo>
                      <a:pt x="0" y="9929"/>
                    </a:lnTo>
                    <a:cubicBezTo>
                      <a:pt x="0" y="9929"/>
                      <a:pt x="317" y="9162"/>
                      <a:pt x="593" y="8149"/>
                    </a:cubicBezTo>
                    <a:cubicBezTo>
                      <a:pt x="825" y="7297"/>
                      <a:pt x="1027" y="6274"/>
                      <a:pt x="990" y="5386"/>
                    </a:cubicBezTo>
                    <a:cubicBezTo>
                      <a:pt x="969" y="4854"/>
                      <a:pt x="900" y="4296"/>
                      <a:pt x="900" y="3725"/>
                    </a:cubicBezTo>
                    <a:cubicBezTo>
                      <a:pt x="901" y="3361"/>
                      <a:pt x="597" y="849"/>
                      <a:pt x="900" y="617"/>
                    </a:cubicBezTo>
                    <a:cubicBezTo>
                      <a:pt x="1599" y="85"/>
                      <a:pt x="3608" y="0"/>
                      <a:pt x="3487" y="114"/>
                    </a:cubicBezTo>
                    <a:lnTo>
                      <a:pt x="5061" y="1008"/>
                    </a:lnTo>
                    <a:cubicBezTo>
                      <a:pt x="5149" y="1310"/>
                      <a:pt x="6001" y="2492"/>
                      <a:pt x="6138" y="3177"/>
                    </a:cubicBezTo>
                    <a:cubicBezTo>
                      <a:pt x="6150" y="3228"/>
                      <a:pt x="6160" y="3282"/>
                      <a:pt x="6168" y="3335"/>
                    </a:cubicBezTo>
                    <a:cubicBezTo>
                      <a:pt x="6195" y="3513"/>
                      <a:pt x="6214" y="3696"/>
                      <a:pt x="6211" y="3883"/>
                    </a:cubicBezTo>
                    <a:cubicBezTo>
                      <a:pt x="6212" y="3936"/>
                      <a:pt x="6210" y="3991"/>
                      <a:pt x="6203" y="4046"/>
                    </a:cubicBezTo>
                    <a:cubicBezTo>
                      <a:pt x="6201" y="4125"/>
                      <a:pt x="6192" y="4207"/>
                      <a:pt x="6178" y="4287"/>
                    </a:cubicBezTo>
                    <a:cubicBezTo>
                      <a:pt x="6101" y="4760"/>
                      <a:pt x="5882" y="5230"/>
                      <a:pt x="5420" y="5643"/>
                    </a:cubicBezTo>
                    <a:lnTo>
                      <a:pt x="5427" y="5675"/>
                    </a:lnTo>
                    <a:lnTo>
                      <a:pt x="5428" y="5682"/>
                    </a:lnTo>
                    <a:lnTo>
                      <a:pt x="5735" y="6869"/>
                    </a:lnTo>
                    <a:lnTo>
                      <a:pt x="6041" y="8065"/>
                    </a:lnTo>
                    <a:lnTo>
                      <a:pt x="6049" y="8097"/>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498;p32">
                <a:extLst>
                  <a:ext uri="{FF2B5EF4-FFF2-40B4-BE49-F238E27FC236}">
                    <a16:creationId xmlns:a16="http://schemas.microsoft.com/office/drawing/2014/main" id="{88972ACF-581E-9A57-61D4-E3E40475A6B9}"/>
                  </a:ext>
                </a:extLst>
              </p:cNvPr>
              <p:cNvSpPr/>
              <p:nvPr/>
            </p:nvSpPr>
            <p:spPr>
              <a:xfrm>
                <a:off x="831257" y="2452542"/>
                <a:ext cx="567817" cy="687619"/>
              </a:xfrm>
              <a:custGeom>
                <a:avLst/>
                <a:gdLst/>
                <a:ahLst/>
                <a:cxnLst/>
                <a:rect l="l" t="t" r="r" b="b"/>
                <a:pathLst>
                  <a:path w="6972" h="8443" extrusionOk="0">
                    <a:moveTo>
                      <a:pt x="3148" y="7245"/>
                    </a:moveTo>
                    <a:lnTo>
                      <a:pt x="2974" y="7832"/>
                    </a:lnTo>
                    <a:lnTo>
                      <a:pt x="2854" y="8237"/>
                    </a:lnTo>
                    <a:lnTo>
                      <a:pt x="2535" y="8443"/>
                    </a:lnTo>
                    <a:lnTo>
                      <a:pt x="1384" y="8443"/>
                    </a:lnTo>
                    <a:cubicBezTo>
                      <a:pt x="0" y="8302"/>
                      <a:pt x="273" y="6779"/>
                      <a:pt x="1830" y="6056"/>
                    </a:cubicBezTo>
                    <a:cubicBezTo>
                      <a:pt x="2062" y="5204"/>
                      <a:pt x="2264" y="4181"/>
                      <a:pt x="2227" y="3293"/>
                    </a:cubicBezTo>
                    <a:cubicBezTo>
                      <a:pt x="2206" y="2761"/>
                      <a:pt x="2137" y="2203"/>
                      <a:pt x="2137" y="1632"/>
                    </a:cubicBezTo>
                    <a:lnTo>
                      <a:pt x="3713" y="0"/>
                    </a:lnTo>
                    <a:lnTo>
                      <a:pt x="3675" y="3847"/>
                    </a:lnTo>
                    <a:lnTo>
                      <a:pt x="6792" y="3847"/>
                    </a:lnTo>
                    <a:lnTo>
                      <a:pt x="6972" y="4776"/>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499;p32">
                <a:extLst>
                  <a:ext uri="{FF2B5EF4-FFF2-40B4-BE49-F238E27FC236}">
                    <a16:creationId xmlns:a16="http://schemas.microsoft.com/office/drawing/2014/main" id="{368F803A-1CF1-E89C-952B-2293D31BFDD3}"/>
                  </a:ext>
                </a:extLst>
              </p:cNvPr>
              <p:cNvSpPr/>
              <p:nvPr/>
            </p:nvSpPr>
            <p:spPr>
              <a:xfrm>
                <a:off x="1355573" y="1888155"/>
                <a:ext cx="170785" cy="170703"/>
              </a:xfrm>
              <a:custGeom>
                <a:avLst/>
                <a:gdLst/>
                <a:ahLst/>
                <a:cxnLst/>
                <a:rect l="l" t="t" r="r" b="b"/>
                <a:pathLst>
                  <a:path w="2097" h="2096" extrusionOk="0">
                    <a:moveTo>
                      <a:pt x="2096" y="1049"/>
                    </a:moveTo>
                    <a:cubicBezTo>
                      <a:pt x="2096" y="1627"/>
                      <a:pt x="1628" y="2096"/>
                      <a:pt x="1049" y="2096"/>
                    </a:cubicBezTo>
                    <a:cubicBezTo>
                      <a:pt x="471" y="2096"/>
                      <a:pt x="1" y="1627"/>
                      <a:pt x="1" y="1049"/>
                    </a:cubicBezTo>
                    <a:cubicBezTo>
                      <a:pt x="1" y="470"/>
                      <a:pt x="471" y="0"/>
                      <a:pt x="1049" y="0"/>
                    </a:cubicBezTo>
                    <a:cubicBezTo>
                      <a:pt x="1628" y="0"/>
                      <a:pt x="2096" y="470"/>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500;p32">
                <a:extLst>
                  <a:ext uri="{FF2B5EF4-FFF2-40B4-BE49-F238E27FC236}">
                    <a16:creationId xmlns:a16="http://schemas.microsoft.com/office/drawing/2014/main" id="{1ECB3268-E257-CF49-E7A6-FF4B1E2175B3}"/>
                  </a:ext>
                </a:extLst>
              </p:cNvPr>
              <p:cNvSpPr/>
              <p:nvPr/>
            </p:nvSpPr>
            <p:spPr>
              <a:xfrm>
                <a:off x="1268757" y="1791647"/>
                <a:ext cx="170703" cy="170785"/>
              </a:xfrm>
              <a:custGeom>
                <a:avLst/>
                <a:gdLst/>
                <a:ahLst/>
                <a:cxnLst/>
                <a:rect l="l" t="t" r="r" b="b"/>
                <a:pathLst>
                  <a:path w="2096" h="2097" extrusionOk="0">
                    <a:moveTo>
                      <a:pt x="2096" y="1048"/>
                    </a:moveTo>
                    <a:cubicBezTo>
                      <a:pt x="2096" y="1627"/>
                      <a:pt x="1627" y="2096"/>
                      <a:pt x="1047" y="2096"/>
                    </a:cubicBezTo>
                    <a:cubicBezTo>
                      <a:pt x="469" y="2096"/>
                      <a:pt x="0" y="1627"/>
                      <a:pt x="0" y="1048"/>
                    </a:cubicBezTo>
                    <a:cubicBezTo>
                      <a:pt x="0" y="470"/>
                      <a:pt x="469" y="1"/>
                      <a:pt x="1047" y="1"/>
                    </a:cubicBezTo>
                    <a:cubicBezTo>
                      <a:pt x="1627" y="1"/>
                      <a:pt x="2096" y="470"/>
                      <a:pt x="2096" y="104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501;p32">
                <a:extLst>
                  <a:ext uri="{FF2B5EF4-FFF2-40B4-BE49-F238E27FC236}">
                    <a16:creationId xmlns:a16="http://schemas.microsoft.com/office/drawing/2014/main" id="{6874694B-577A-1594-66B1-239C192851F0}"/>
                  </a:ext>
                </a:extLst>
              </p:cNvPr>
              <p:cNvSpPr/>
              <p:nvPr/>
            </p:nvSpPr>
            <p:spPr>
              <a:xfrm>
                <a:off x="1157183" y="1822676"/>
                <a:ext cx="170785" cy="170785"/>
              </a:xfrm>
              <a:custGeom>
                <a:avLst/>
                <a:gdLst/>
                <a:ahLst/>
                <a:cxnLst/>
                <a:rect l="l" t="t" r="r" b="b"/>
                <a:pathLst>
                  <a:path w="2097" h="2097" extrusionOk="0">
                    <a:moveTo>
                      <a:pt x="2096" y="1049"/>
                    </a:moveTo>
                    <a:cubicBezTo>
                      <a:pt x="2096" y="1627"/>
                      <a:pt x="1626" y="2096"/>
                      <a:pt x="1048" y="2096"/>
                    </a:cubicBezTo>
                    <a:cubicBezTo>
                      <a:pt x="469" y="2096"/>
                      <a:pt x="1" y="1627"/>
                      <a:pt x="1" y="1049"/>
                    </a:cubicBezTo>
                    <a:cubicBezTo>
                      <a:pt x="1" y="469"/>
                      <a:pt x="469" y="1"/>
                      <a:pt x="1048" y="1"/>
                    </a:cubicBezTo>
                    <a:cubicBezTo>
                      <a:pt x="1626" y="1"/>
                      <a:pt x="2096" y="469"/>
                      <a:pt x="2096" y="104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502;p32">
                <a:extLst>
                  <a:ext uri="{FF2B5EF4-FFF2-40B4-BE49-F238E27FC236}">
                    <a16:creationId xmlns:a16="http://schemas.microsoft.com/office/drawing/2014/main" id="{5C29A3D0-716B-9F5B-9A8D-6143F7194897}"/>
                  </a:ext>
                </a:extLst>
              </p:cNvPr>
              <p:cNvSpPr/>
              <p:nvPr/>
            </p:nvSpPr>
            <p:spPr>
              <a:xfrm>
                <a:off x="1100989" y="1945327"/>
                <a:ext cx="120616" cy="196032"/>
              </a:xfrm>
              <a:custGeom>
                <a:avLst/>
                <a:gdLst/>
                <a:ahLst/>
                <a:cxnLst/>
                <a:rect l="l" t="t" r="r" b="b"/>
                <a:pathLst>
                  <a:path w="1481" h="2407" extrusionOk="0">
                    <a:moveTo>
                      <a:pt x="423" y="182"/>
                    </a:moveTo>
                    <a:cubicBezTo>
                      <a:pt x="0" y="1266"/>
                      <a:pt x="150" y="1956"/>
                      <a:pt x="834" y="2407"/>
                    </a:cubicBezTo>
                    <a:lnTo>
                      <a:pt x="1481" y="1700"/>
                    </a:lnTo>
                    <a:lnTo>
                      <a:pt x="10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503;p32">
                <a:extLst>
                  <a:ext uri="{FF2B5EF4-FFF2-40B4-BE49-F238E27FC236}">
                    <a16:creationId xmlns:a16="http://schemas.microsoft.com/office/drawing/2014/main" id="{27B2A599-FF82-9FDD-A442-F641AB5C923C}"/>
                  </a:ext>
                </a:extLst>
              </p:cNvPr>
              <p:cNvSpPr/>
              <p:nvPr/>
            </p:nvSpPr>
            <p:spPr>
              <a:xfrm>
                <a:off x="1165327" y="2083777"/>
                <a:ext cx="182431" cy="323245"/>
              </a:xfrm>
              <a:custGeom>
                <a:avLst/>
                <a:gdLst/>
                <a:ahLst/>
                <a:cxnLst/>
                <a:rect l="l" t="t" r="r" b="b"/>
                <a:pathLst>
                  <a:path w="2240" h="3969" extrusionOk="0">
                    <a:moveTo>
                      <a:pt x="0" y="0"/>
                    </a:moveTo>
                    <a:lnTo>
                      <a:pt x="246" y="2640"/>
                    </a:lnTo>
                    <a:lnTo>
                      <a:pt x="2211" y="3968"/>
                    </a:lnTo>
                    <a:lnTo>
                      <a:pt x="2240" y="71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504;p32">
                <a:extLst>
                  <a:ext uri="{FF2B5EF4-FFF2-40B4-BE49-F238E27FC236}">
                    <a16:creationId xmlns:a16="http://schemas.microsoft.com/office/drawing/2014/main" id="{DB93B8FF-0F4B-4737-46E2-7D701B4FC3DB}"/>
                  </a:ext>
                </a:extLst>
              </p:cNvPr>
              <p:cNvSpPr/>
              <p:nvPr/>
            </p:nvSpPr>
            <p:spPr>
              <a:xfrm>
                <a:off x="1139103" y="2143799"/>
                <a:ext cx="61733" cy="66376"/>
              </a:xfrm>
              <a:custGeom>
                <a:avLst/>
                <a:gdLst/>
                <a:ahLst/>
                <a:cxnLst/>
                <a:rect l="l" t="t" r="r" b="b"/>
                <a:pathLst>
                  <a:path w="758" h="815" extrusionOk="0">
                    <a:moveTo>
                      <a:pt x="1" y="0"/>
                    </a:moveTo>
                    <a:lnTo>
                      <a:pt x="466" y="814"/>
                    </a:lnTo>
                    <a:lnTo>
                      <a:pt x="758" y="19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505;p32">
                <a:extLst>
                  <a:ext uri="{FF2B5EF4-FFF2-40B4-BE49-F238E27FC236}">
                    <a16:creationId xmlns:a16="http://schemas.microsoft.com/office/drawing/2014/main" id="{D7EBA518-E424-4E8B-F0B0-FD05157E9AD1}"/>
                  </a:ext>
                </a:extLst>
              </p:cNvPr>
              <p:cNvSpPr/>
              <p:nvPr/>
            </p:nvSpPr>
            <p:spPr>
              <a:xfrm>
                <a:off x="1244569" y="2187125"/>
                <a:ext cx="103188" cy="129331"/>
              </a:xfrm>
              <a:custGeom>
                <a:avLst/>
                <a:gdLst/>
                <a:ahLst/>
                <a:cxnLst/>
                <a:rect l="l" t="t" r="r" b="b"/>
                <a:pathLst>
                  <a:path w="1267" h="1588" extrusionOk="0">
                    <a:moveTo>
                      <a:pt x="1248" y="1588"/>
                    </a:moveTo>
                    <a:cubicBezTo>
                      <a:pt x="1248" y="1588"/>
                      <a:pt x="35" y="1368"/>
                      <a:pt x="0" y="0"/>
                    </a:cubicBezTo>
                    <a:lnTo>
                      <a:pt x="1267" y="413"/>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506;p32">
                <a:extLst>
                  <a:ext uri="{FF2B5EF4-FFF2-40B4-BE49-F238E27FC236}">
                    <a16:creationId xmlns:a16="http://schemas.microsoft.com/office/drawing/2014/main" id="{FAB10533-B21D-F35F-A18A-2ABA345C4D86}"/>
                  </a:ext>
                </a:extLst>
              </p:cNvPr>
              <p:cNvSpPr/>
              <p:nvPr/>
            </p:nvSpPr>
            <p:spPr>
              <a:xfrm>
                <a:off x="1375038" y="1927247"/>
                <a:ext cx="91216" cy="143909"/>
              </a:xfrm>
              <a:custGeom>
                <a:avLst/>
                <a:gdLst/>
                <a:ahLst/>
                <a:cxnLst/>
                <a:rect l="l" t="t" r="r" b="b"/>
                <a:pathLst>
                  <a:path w="1120" h="1767" extrusionOk="0">
                    <a:moveTo>
                      <a:pt x="457" y="0"/>
                    </a:moveTo>
                    <a:cubicBezTo>
                      <a:pt x="1042" y="720"/>
                      <a:pt x="1120" y="1666"/>
                      <a:pt x="1120" y="1666"/>
                    </a:cubicBezTo>
                    <a:lnTo>
                      <a:pt x="484" y="1767"/>
                    </a:lnTo>
                    <a:lnTo>
                      <a:pt x="1" y="244"/>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507;p32">
                <a:extLst>
                  <a:ext uri="{FF2B5EF4-FFF2-40B4-BE49-F238E27FC236}">
                    <a16:creationId xmlns:a16="http://schemas.microsoft.com/office/drawing/2014/main" id="{CEA810CD-4D24-7BBB-944B-BBF65530C957}"/>
                  </a:ext>
                </a:extLst>
              </p:cNvPr>
              <p:cNvSpPr/>
              <p:nvPr/>
            </p:nvSpPr>
            <p:spPr>
              <a:xfrm>
                <a:off x="1171517" y="1915356"/>
                <a:ext cx="310052" cy="365107"/>
              </a:xfrm>
              <a:custGeom>
                <a:avLst/>
                <a:gdLst/>
                <a:ahLst/>
                <a:cxnLst/>
                <a:rect l="l" t="t" r="r" b="b"/>
                <a:pathLst>
                  <a:path w="3807" h="4483" extrusionOk="0">
                    <a:moveTo>
                      <a:pt x="123" y="989"/>
                    </a:moveTo>
                    <a:lnTo>
                      <a:pt x="312" y="1738"/>
                    </a:lnTo>
                    <a:lnTo>
                      <a:pt x="399" y="2078"/>
                    </a:lnTo>
                    <a:lnTo>
                      <a:pt x="631" y="2995"/>
                    </a:lnTo>
                    <a:cubicBezTo>
                      <a:pt x="755" y="3489"/>
                      <a:pt x="1128" y="3884"/>
                      <a:pt x="1615" y="4038"/>
                    </a:cubicBezTo>
                    <a:lnTo>
                      <a:pt x="2371" y="4276"/>
                    </a:lnTo>
                    <a:cubicBezTo>
                      <a:pt x="3027" y="4483"/>
                      <a:pt x="3701" y="4028"/>
                      <a:pt x="3762" y="3343"/>
                    </a:cubicBezTo>
                    <a:cubicBezTo>
                      <a:pt x="3806" y="2840"/>
                      <a:pt x="3806" y="2254"/>
                      <a:pt x="3615" y="1631"/>
                    </a:cubicBezTo>
                    <a:cubicBezTo>
                      <a:pt x="3393" y="908"/>
                      <a:pt x="2813" y="342"/>
                      <a:pt x="2122" y="117"/>
                    </a:cubicBezTo>
                    <a:lnTo>
                      <a:pt x="2119" y="116"/>
                    </a:lnTo>
                    <a:lnTo>
                      <a:pt x="1998" y="79"/>
                    </a:lnTo>
                    <a:lnTo>
                      <a:pt x="1985" y="76"/>
                    </a:lnTo>
                    <a:cubicBezTo>
                      <a:pt x="1925" y="61"/>
                      <a:pt x="1862" y="47"/>
                      <a:pt x="1800" y="37"/>
                    </a:cubicBezTo>
                    <a:cubicBezTo>
                      <a:pt x="1653" y="10"/>
                      <a:pt x="1499" y="0"/>
                      <a:pt x="1345" y="5"/>
                    </a:cubicBezTo>
                    <a:lnTo>
                      <a:pt x="856" y="18"/>
                    </a:lnTo>
                    <a:cubicBezTo>
                      <a:pt x="357" y="33"/>
                      <a:pt x="1" y="505"/>
                      <a:pt x="123" y="989"/>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508;p32">
                <a:extLst>
                  <a:ext uri="{FF2B5EF4-FFF2-40B4-BE49-F238E27FC236}">
                    <a16:creationId xmlns:a16="http://schemas.microsoft.com/office/drawing/2014/main" id="{B6A4B2D3-BD2E-1484-F663-095707764564}"/>
                  </a:ext>
                </a:extLst>
              </p:cNvPr>
              <p:cNvSpPr/>
              <p:nvPr/>
            </p:nvSpPr>
            <p:spPr>
              <a:xfrm>
                <a:off x="1410057" y="2026686"/>
                <a:ext cx="103921" cy="115160"/>
              </a:xfrm>
              <a:custGeom>
                <a:avLst/>
                <a:gdLst/>
                <a:ahLst/>
                <a:cxnLst/>
                <a:rect l="l" t="t" r="r" b="b"/>
                <a:pathLst>
                  <a:path w="1276" h="1414" fill="none" extrusionOk="0">
                    <a:moveTo>
                      <a:pt x="1275" y="707"/>
                    </a:moveTo>
                    <a:cubicBezTo>
                      <a:pt x="1275" y="1098"/>
                      <a:pt x="989" y="1413"/>
                      <a:pt x="638" y="1413"/>
                    </a:cubicBezTo>
                    <a:cubicBezTo>
                      <a:pt x="286" y="1413"/>
                      <a:pt x="1" y="1098"/>
                      <a:pt x="1" y="707"/>
                    </a:cubicBezTo>
                    <a:cubicBezTo>
                      <a:pt x="1" y="317"/>
                      <a:pt x="286" y="0"/>
                      <a:pt x="638" y="0"/>
                    </a:cubicBezTo>
                    <a:cubicBezTo>
                      <a:pt x="989" y="0"/>
                      <a:pt x="1275" y="317"/>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509;p32">
                <a:extLst>
                  <a:ext uri="{FF2B5EF4-FFF2-40B4-BE49-F238E27FC236}">
                    <a16:creationId xmlns:a16="http://schemas.microsoft.com/office/drawing/2014/main" id="{E1B9473E-B2AA-2159-9BF4-67DB0270B474}"/>
                  </a:ext>
                </a:extLst>
              </p:cNvPr>
              <p:cNvSpPr/>
              <p:nvPr/>
            </p:nvSpPr>
            <p:spPr>
              <a:xfrm>
                <a:off x="1416980" y="2070420"/>
                <a:ext cx="26957" cy="54241"/>
              </a:xfrm>
              <a:custGeom>
                <a:avLst/>
                <a:gdLst/>
                <a:ahLst/>
                <a:cxnLst/>
                <a:rect l="l" t="t" r="r" b="b"/>
                <a:pathLst>
                  <a:path w="331" h="666" extrusionOk="0">
                    <a:moveTo>
                      <a:pt x="313" y="318"/>
                    </a:moveTo>
                    <a:cubicBezTo>
                      <a:pt x="331" y="498"/>
                      <a:pt x="278" y="650"/>
                      <a:pt x="197" y="658"/>
                    </a:cubicBezTo>
                    <a:cubicBezTo>
                      <a:pt x="114" y="666"/>
                      <a:pt x="34" y="527"/>
                      <a:pt x="17" y="347"/>
                    </a:cubicBezTo>
                    <a:cubicBezTo>
                      <a:pt x="0" y="168"/>
                      <a:pt x="52" y="16"/>
                      <a:pt x="134" y="9"/>
                    </a:cubicBezTo>
                    <a:cubicBezTo>
                      <a:pt x="215" y="1"/>
                      <a:pt x="296" y="139"/>
                      <a:pt x="313"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510;p32">
                <a:extLst>
                  <a:ext uri="{FF2B5EF4-FFF2-40B4-BE49-F238E27FC236}">
                    <a16:creationId xmlns:a16="http://schemas.microsoft.com/office/drawing/2014/main" id="{187B3B44-B757-9BC9-D8B7-8B9582C56212}"/>
                  </a:ext>
                </a:extLst>
              </p:cNvPr>
              <p:cNvSpPr/>
              <p:nvPr/>
            </p:nvSpPr>
            <p:spPr>
              <a:xfrm>
                <a:off x="1341728" y="2074655"/>
                <a:ext cx="129086" cy="117766"/>
              </a:xfrm>
              <a:custGeom>
                <a:avLst/>
                <a:gdLst/>
                <a:ahLst/>
                <a:cxnLst/>
                <a:rect l="l" t="t" r="r" b="b"/>
                <a:pathLst>
                  <a:path w="1585" h="1446" extrusionOk="0">
                    <a:moveTo>
                      <a:pt x="718" y="0"/>
                    </a:moveTo>
                    <a:cubicBezTo>
                      <a:pt x="883" y="395"/>
                      <a:pt x="1154" y="476"/>
                      <a:pt x="1343" y="479"/>
                    </a:cubicBezTo>
                    <a:cubicBezTo>
                      <a:pt x="1464" y="480"/>
                      <a:pt x="1563" y="574"/>
                      <a:pt x="1572" y="695"/>
                    </a:cubicBezTo>
                    <a:cubicBezTo>
                      <a:pt x="1585" y="854"/>
                      <a:pt x="1504" y="1006"/>
                      <a:pt x="1363" y="1082"/>
                    </a:cubicBezTo>
                    <a:lnTo>
                      <a:pt x="867" y="1351"/>
                    </a:lnTo>
                    <a:cubicBezTo>
                      <a:pt x="589" y="1445"/>
                      <a:pt x="291" y="1278"/>
                      <a:pt x="225" y="992"/>
                    </a:cubicBezTo>
                    <a:lnTo>
                      <a:pt x="0" y="24"/>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511;p32">
                <a:extLst>
                  <a:ext uri="{FF2B5EF4-FFF2-40B4-BE49-F238E27FC236}">
                    <a16:creationId xmlns:a16="http://schemas.microsoft.com/office/drawing/2014/main" id="{21E9F37A-E171-D1F4-9D2A-9CAB0F91ED31}"/>
                  </a:ext>
                </a:extLst>
              </p:cNvPr>
              <p:cNvSpPr/>
              <p:nvPr/>
            </p:nvSpPr>
            <p:spPr>
              <a:xfrm>
                <a:off x="1397841" y="2073597"/>
                <a:ext cx="75742" cy="106038"/>
              </a:xfrm>
              <a:custGeom>
                <a:avLst/>
                <a:gdLst/>
                <a:ahLst/>
                <a:cxnLst/>
                <a:rect l="l" t="t" r="r" b="b"/>
                <a:pathLst>
                  <a:path w="930" h="1302" extrusionOk="0">
                    <a:moveTo>
                      <a:pt x="361" y="1301"/>
                    </a:moveTo>
                    <a:lnTo>
                      <a:pt x="331" y="1245"/>
                    </a:lnTo>
                    <a:lnTo>
                      <a:pt x="659" y="1067"/>
                    </a:lnTo>
                    <a:cubicBezTo>
                      <a:pt x="788" y="997"/>
                      <a:pt x="864" y="857"/>
                      <a:pt x="852" y="710"/>
                    </a:cubicBezTo>
                    <a:cubicBezTo>
                      <a:pt x="843" y="605"/>
                      <a:pt x="758" y="525"/>
                      <a:pt x="654" y="524"/>
                    </a:cubicBezTo>
                    <a:cubicBezTo>
                      <a:pt x="449" y="521"/>
                      <a:pt x="170" y="432"/>
                      <a:pt x="1" y="26"/>
                    </a:cubicBezTo>
                    <a:lnTo>
                      <a:pt x="59" y="1"/>
                    </a:lnTo>
                    <a:cubicBezTo>
                      <a:pt x="215" y="375"/>
                      <a:pt x="468" y="458"/>
                      <a:pt x="654" y="460"/>
                    </a:cubicBezTo>
                    <a:cubicBezTo>
                      <a:pt x="792" y="462"/>
                      <a:pt x="904" y="568"/>
                      <a:pt x="915" y="705"/>
                    </a:cubicBezTo>
                    <a:cubicBezTo>
                      <a:pt x="929" y="876"/>
                      <a:pt x="840" y="1041"/>
                      <a:pt x="689" y="1123"/>
                    </a:cubicBez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512;p32">
                <a:extLst>
                  <a:ext uri="{FF2B5EF4-FFF2-40B4-BE49-F238E27FC236}">
                    <a16:creationId xmlns:a16="http://schemas.microsoft.com/office/drawing/2014/main" id="{4F7AD2F4-6096-3B0E-40B7-68F0516B75CE}"/>
                  </a:ext>
                </a:extLst>
              </p:cNvPr>
              <p:cNvSpPr/>
              <p:nvPr/>
            </p:nvSpPr>
            <p:spPr>
              <a:xfrm>
                <a:off x="1328209" y="2083695"/>
                <a:ext cx="27120" cy="54241"/>
              </a:xfrm>
              <a:custGeom>
                <a:avLst/>
                <a:gdLst/>
                <a:ahLst/>
                <a:cxnLst/>
                <a:rect l="l" t="t" r="r" b="b"/>
                <a:pathLst>
                  <a:path w="333" h="666" extrusionOk="0">
                    <a:moveTo>
                      <a:pt x="315" y="318"/>
                    </a:moveTo>
                    <a:cubicBezTo>
                      <a:pt x="332" y="497"/>
                      <a:pt x="280" y="649"/>
                      <a:pt x="197" y="657"/>
                    </a:cubicBezTo>
                    <a:cubicBezTo>
                      <a:pt x="116" y="665"/>
                      <a:pt x="35" y="526"/>
                      <a:pt x="18" y="346"/>
                    </a:cubicBezTo>
                    <a:cubicBezTo>
                      <a:pt x="1" y="167"/>
                      <a:pt x="53" y="15"/>
                      <a:pt x="136" y="7"/>
                    </a:cubicBezTo>
                    <a:cubicBezTo>
                      <a:pt x="217" y="0"/>
                      <a:pt x="297" y="138"/>
                      <a:pt x="315" y="31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513;p32">
                <a:extLst>
                  <a:ext uri="{FF2B5EF4-FFF2-40B4-BE49-F238E27FC236}">
                    <a16:creationId xmlns:a16="http://schemas.microsoft.com/office/drawing/2014/main" id="{823B925E-D0C9-4E62-F4B0-92B400E51E35}"/>
                  </a:ext>
                </a:extLst>
              </p:cNvPr>
              <p:cNvSpPr/>
              <p:nvPr/>
            </p:nvSpPr>
            <p:spPr>
              <a:xfrm>
                <a:off x="1273888" y="2018379"/>
                <a:ext cx="83723" cy="47074"/>
              </a:xfrm>
              <a:custGeom>
                <a:avLst/>
                <a:gdLst/>
                <a:ahLst/>
                <a:cxnLst/>
                <a:rect l="l" t="t" r="r" b="b"/>
                <a:pathLst>
                  <a:path w="1028" h="578" extrusionOk="0">
                    <a:moveTo>
                      <a:pt x="520" y="408"/>
                    </a:moveTo>
                    <a:cubicBezTo>
                      <a:pt x="112" y="578"/>
                      <a:pt x="0" y="368"/>
                      <a:pt x="293" y="190"/>
                    </a:cubicBezTo>
                    <a:cubicBezTo>
                      <a:pt x="607" y="1"/>
                      <a:pt x="1028" y="196"/>
                      <a:pt x="520" y="408"/>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514;p32">
                <a:extLst>
                  <a:ext uri="{FF2B5EF4-FFF2-40B4-BE49-F238E27FC236}">
                    <a16:creationId xmlns:a16="http://schemas.microsoft.com/office/drawing/2014/main" id="{38177C5B-E1CA-E029-6471-95428C4D6E78}"/>
                  </a:ext>
                </a:extLst>
              </p:cNvPr>
              <p:cNvSpPr/>
              <p:nvPr/>
            </p:nvSpPr>
            <p:spPr>
              <a:xfrm>
                <a:off x="1385951" y="2014959"/>
                <a:ext cx="58231" cy="26306"/>
              </a:xfrm>
              <a:custGeom>
                <a:avLst/>
                <a:gdLst/>
                <a:ahLst/>
                <a:cxnLst/>
                <a:rect l="l" t="t" r="r" b="b"/>
                <a:pathLst>
                  <a:path w="715" h="323" extrusionOk="0">
                    <a:moveTo>
                      <a:pt x="319" y="259"/>
                    </a:moveTo>
                    <a:cubicBezTo>
                      <a:pt x="0" y="206"/>
                      <a:pt x="90" y="6"/>
                      <a:pt x="355" y="4"/>
                    </a:cubicBezTo>
                    <a:cubicBezTo>
                      <a:pt x="642" y="0"/>
                      <a:pt x="715" y="323"/>
                      <a:pt x="319" y="259"/>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515;p32">
                <a:extLst>
                  <a:ext uri="{FF2B5EF4-FFF2-40B4-BE49-F238E27FC236}">
                    <a16:creationId xmlns:a16="http://schemas.microsoft.com/office/drawing/2014/main" id="{7B2C8669-5EA6-0207-23B7-AE85EA4C6B51}"/>
                  </a:ext>
                </a:extLst>
              </p:cNvPr>
              <p:cNvSpPr/>
              <p:nvPr/>
            </p:nvSpPr>
            <p:spPr>
              <a:xfrm>
                <a:off x="1352641" y="2185660"/>
                <a:ext cx="59860" cy="42513"/>
              </a:xfrm>
              <a:custGeom>
                <a:avLst/>
                <a:gdLst/>
                <a:ahLst/>
                <a:cxnLst/>
                <a:rect l="l" t="t" r="r" b="b"/>
                <a:pathLst>
                  <a:path w="735" h="522" extrusionOk="0">
                    <a:moveTo>
                      <a:pt x="734" y="58"/>
                    </a:moveTo>
                    <a:lnTo>
                      <a:pt x="0" y="1"/>
                    </a:lnTo>
                    <a:cubicBezTo>
                      <a:pt x="0" y="1"/>
                      <a:pt x="84" y="425"/>
                      <a:pt x="296" y="471"/>
                    </a:cubicBezTo>
                    <a:cubicBezTo>
                      <a:pt x="527" y="521"/>
                      <a:pt x="734" y="58"/>
                      <a:pt x="734" y="5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516;p32">
                <a:extLst>
                  <a:ext uri="{FF2B5EF4-FFF2-40B4-BE49-F238E27FC236}">
                    <a16:creationId xmlns:a16="http://schemas.microsoft.com/office/drawing/2014/main" id="{ACD82C11-4548-9A87-1809-3E36165BEBFA}"/>
                  </a:ext>
                </a:extLst>
              </p:cNvPr>
              <p:cNvSpPr/>
              <p:nvPr/>
            </p:nvSpPr>
            <p:spPr>
              <a:xfrm>
                <a:off x="1278693" y="2053236"/>
                <a:ext cx="103921" cy="115160"/>
              </a:xfrm>
              <a:custGeom>
                <a:avLst/>
                <a:gdLst/>
                <a:ahLst/>
                <a:cxnLst/>
                <a:rect l="l" t="t" r="r" b="b"/>
                <a:pathLst>
                  <a:path w="1276" h="1414" fill="none" extrusionOk="0">
                    <a:moveTo>
                      <a:pt x="1275" y="707"/>
                    </a:moveTo>
                    <a:cubicBezTo>
                      <a:pt x="1275" y="1096"/>
                      <a:pt x="991" y="1413"/>
                      <a:pt x="638" y="1413"/>
                    </a:cubicBezTo>
                    <a:cubicBezTo>
                      <a:pt x="286" y="1413"/>
                      <a:pt x="1" y="1096"/>
                      <a:pt x="1" y="707"/>
                    </a:cubicBezTo>
                    <a:cubicBezTo>
                      <a:pt x="1" y="316"/>
                      <a:pt x="286" y="0"/>
                      <a:pt x="638" y="0"/>
                    </a:cubicBezTo>
                    <a:cubicBezTo>
                      <a:pt x="991" y="0"/>
                      <a:pt x="1275" y="316"/>
                      <a:pt x="1275" y="707"/>
                    </a:cubicBezTo>
                    <a:close/>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517;p32">
                <a:extLst>
                  <a:ext uri="{FF2B5EF4-FFF2-40B4-BE49-F238E27FC236}">
                    <a16:creationId xmlns:a16="http://schemas.microsoft.com/office/drawing/2014/main" id="{7888DBD0-41CE-5D35-FDED-6BABD48915C7}"/>
                  </a:ext>
                </a:extLst>
              </p:cNvPr>
              <p:cNvSpPr/>
              <p:nvPr/>
            </p:nvSpPr>
            <p:spPr>
              <a:xfrm>
                <a:off x="1220789" y="2083532"/>
                <a:ext cx="58069" cy="16533"/>
              </a:xfrm>
              <a:custGeom>
                <a:avLst/>
                <a:gdLst/>
                <a:ahLst/>
                <a:cxnLst/>
                <a:rect l="l" t="t" r="r" b="b"/>
                <a:pathLst>
                  <a:path w="713" h="203" fill="none" extrusionOk="0">
                    <a:moveTo>
                      <a:pt x="713" y="202"/>
                    </a:moveTo>
                    <a:lnTo>
                      <a:pt x="0" y="1"/>
                    </a:lnTo>
                  </a:path>
                </a:pathLst>
              </a:custGeom>
              <a:solidFill>
                <a:srgbClr val="FEC357"/>
              </a:solidFill>
              <a:ln w="9525" cap="flat" cmpd="sng">
                <a:solidFill>
                  <a:srgbClr val="FEC35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518;p32">
                <a:extLst>
                  <a:ext uri="{FF2B5EF4-FFF2-40B4-BE49-F238E27FC236}">
                    <a16:creationId xmlns:a16="http://schemas.microsoft.com/office/drawing/2014/main" id="{AA38E360-8DF0-C572-399B-DAD09B954D67}"/>
                  </a:ext>
                </a:extLst>
              </p:cNvPr>
              <p:cNvSpPr/>
              <p:nvPr/>
            </p:nvSpPr>
            <p:spPr>
              <a:xfrm>
                <a:off x="1064015" y="1884735"/>
                <a:ext cx="235124" cy="207027"/>
              </a:xfrm>
              <a:custGeom>
                <a:avLst/>
                <a:gdLst/>
                <a:ahLst/>
                <a:cxnLst/>
                <a:rect l="l" t="t" r="r" b="b"/>
                <a:pathLst>
                  <a:path w="2887" h="2542" extrusionOk="0">
                    <a:moveTo>
                      <a:pt x="2502" y="386"/>
                    </a:moveTo>
                    <a:cubicBezTo>
                      <a:pt x="2887" y="1296"/>
                      <a:pt x="2161" y="2541"/>
                      <a:pt x="641" y="2450"/>
                    </a:cubicBezTo>
                    <a:cubicBezTo>
                      <a:pt x="0" y="1157"/>
                      <a:pt x="28" y="0"/>
                      <a:pt x="2502" y="38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519;p32">
                <a:extLst>
                  <a:ext uri="{FF2B5EF4-FFF2-40B4-BE49-F238E27FC236}">
                    <a16:creationId xmlns:a16="http://schemas.microsoft.com/office/drawing/2014/main" id="{FAA80D6C-3869-3BC3-C316-44C01201B577}"/>
                  </a:ext>
                </a:extLst>
              </p:cNvPr>
              <p:cNvSpPr/>
              <p:nvPr/>
            </p:nvSpPr>
            <p:spPr>
              <a:xfrm>
                <a:off x="1036162" y="1921627"/>
                <a:ext cx="189109" cy="270552"/>
              </a:xfrm>
              <a:custGeom>
                <a:avLst/>
                <a:gdLst/>
                <a:ahLst/>
                <a:cxnLst/>
                <a:rect l="l" t="t" r="r" b="b"/>
                <a:pathLst>
                  <a:path w="2322" h="3322" extrusionOk="0">
                    <a:moveTo>
                      <a:pt x="2321" y="2099"/>
                    </a:moveTo>
                    <a:cubicBezTo>
                      <a:pt x="794" y="1"/>
                      <a:pt x="1" y="3322"/>
                      <a:pt x="2245" y="3148"/>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520;p32">
                <a:extLst>
                  <a:ext uri="{FF2B5EF4-FFF2-40B4-BE49-F238E27FC236}">
                    <a16:creationId xmlns:a16="http://schemas.microsoft.com/office/drawing/2014/main" id="{B591AF23-4981-AA84-8A13-00C7C7869DB0}"/>
                  </a:ext>
                </a:extLst>
              </p:cNvPr>
              <p:cNvSpPr/>
              <p:nvPr/>
            </p:nvSpPr>
            <p:spPr>
              <a:xfrm>
                <a:off x="1168829" y="1983115"/>
                <a:ext cx="57336" cy="151564"/>
              </a:xfrm>
              <a:custGeom>
                <a:avLst/>
                <a:gdLst/>
                <a:ahLst/>
                <a:cxnLst/>
                <a:rect l="l" t="t" r="r" b="b"/>
                <a:pathLst>
                  <a:path w="704" h="1861" extrusionOk="0">
                    <a:moveTo>
                      <a:pt x="675" y="0"/>
                    </a:moveTo>
                    <a:lnTo>
                      <a:pt x="704" y="1762"/>
                    </a:lnTo>
                    <a:lnTo>
                      <a:pt x="556" y="1860"/>
                    </a:lnTo>
                    <a:lnTo>
                      <a:pt x="1" y="166"/>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521;p32">
                <a:extLst>
                  <a:ext uri="{FF2B5EF4-FFF2-40B4-BE49-F238E27FC236}">
                    <a16:creationId xmlns:a16="http://schemas.microsoft.com/office/drawing/2014/main" id="{84E09C43-E187-C2A0-5478-15D3C778370C}"/>
                  </a:ext>
                </a:extLst>
              </p:cNvPr>
              <p:cNvSpPr/>
              <p:nvPr/>
            </p:nvSpPr>
            <p:spPr>
              <a:xfrm>
                <a:off x="1230643" y="1858918"/>
                <a:ext cx="190087" cy="111821"/>
              </a:xfrm>
              <a:custGeom>
                <a:avLst/>
                <a:gdLst/>
                <a:ahLst/>
                <a:cxnLst/>
                <a:rect l="l" t="t" r="r" b="b"/>
                <a:pathLst>
                  <a:path w="2334" h="1373" extrusionOk="0">
                    <a:moveTo>
                      <a:pt x="1" y="894"/>
                    </a:moveTo>
                    <a:cubicBezTo>
                      <a:pt x="1222" y="1372"/>
                      <a:pt x="2334" y="977"/>
                      <a:pt x="2334" y="977"/>
                    </a:cubicBezTo>
                    <a:cubicBezTo>
                      <a:pt x="2334" y="977"/>
                      <a:pt x="1928" y="0"/>
                      <a:pt x="1" y="89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522;p32">
                <a:extLst>
                  <a:ext uri="{FF2B5EF4-FFF2-40B4-BE49-F238E27FC236}">
                    <a16:creationId xmlns:a16="http://schemas.microsoft.com/office/drawing/2014/main" id="{B91C4DE6-013E-6311-015A-7524FB304AC6}"/>
                  </a:ext>
                </a:extLst>
              </p:cNvPr>
              <p:cNvSpPr/>
              <p:nvPr/>
            </p:nvSpPr>
            <p:spPr>
              <a:xfrm>
                <a:off x="1020363" y="1897439"/>
                <a:ext cx="84700" cy="131285"/>
              </a:xfrm>
              <a:custGeom>
                <a:avLst/>
                <a:gdLst/>
                <a:ahLst/>
                <a:cxnLst/>
                <a:rect l="l" t="t" r="r" b="b"/>
                <a:pathLst>
                  <a:path w="1040" h="1612" extrusionOk="0">
                    <a:moveTo>
                      <a:pt x="1039" y="620"/>
                    </a:moveTo>
                    <a:cubicBezTo>
                      <a:pt x="1039" y="1"/>
                      <a:pt x="355" y="298"/>
                      <a:pt x="826" y="699"/>
                    </a:cubicBezTo>
                    <a:cubicBezTo>
                      <a:pt x="0" y="588"/>
                      <a:pt x="624" y="1611"/>
                      <a:pt x="1004" y="1254"/>
                    </a:cubicBezTo>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523;p32">
                <a:extLst>
                  <a:ext uri="{FF2B5EF4-FFF2-40B4-BE49-F238E27FC236}">
                    <a16:creationId xmlns:a16="http://schemas.microsoft.com/office/drawing/2014/main" id="{41D4EDD4-C150-28BD-8398-098B675C3445}"/>
                  </a:ext>
                </a:extLst>
              </p:cNvPr>
              <p:cNvSpPr/>
              <p:nvPr/>
            </p:nvSpPr>
            <p:spPr>
              <a:xfrm>
                <a:off x="1133647" y="2233465"/>
                <a:ext cx="239522" cy="176323"/>
              </a:xfrm>
              <a:custGeom>
                <a:avLst/>
                <a:gdLst/>
                <a:ahLst/>
                <a:cxnLst/>
                <a:rect l="l" t="t" r="r" b="b"/>
                <a:pathLst>
                  <a:path w="2941" h="2165" extrusionOk="0">
                    <a:moveTo>
                      <a:pt x="2676" y="2164"/>
                    </a:moveTo>
                    <a:lnTo>
                      <a:pt x="2676" y="2164"/>
                    </a:lnTo>
                    <a:cubicBezTo>
                      <a:pt x="2941" y="725"/>
                      <a:pt x="1586" y="420"/>
                      <a:pt x="564" y="0"/>
                    </a:cubicBezTo>
                    <a:lnTo>
                      <a:pt x="0" y="72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5" name="Google Shape;1524;p32">
                <a:extLst>
                  <a:ext uri="{FF2B5EF4-FFF2-40B4-BE49-F238E27FC236}">
                    <a16:creationId xmlns:a16="http://schemas.microsoft.com/office/drawing/2014/main" id="{C5883859-AB2F-344E-BA2C-11065E06BA16}"/>
                  </a:ext>
                </a:extLst>
              </p:cNvPr>
              <p:cNvSpPr/>
              <p:nvPr/>
            </p:nvSpPr>
            <p:spPr>
              <a:xfrm>
                <a:off x="950894" y="2728627"/>
                <a:ext cx="177382" cy="119558"/>
              </a:xfrm>
              <a:custGeom>
                <a:avLst/>
                <a:gdLst/>
                <a:ahLst/>
                <a:cxnLst/>
                <a:rect l="l" t="t" r="r" b="b"/>
                <a:pathLst>
                  <a:path w="2178" h="1468" extrusionOk="0">
                    <a:moveTo>
                      <a:pt x="102" y="209"/>
                    </a:moveTo>
                    <a:cubicBezTo>
                      <a:pt x="1182" y="1"/>
                      <a:pt x="2177" y="303"/>
                      <a:pt x="1645" y="1370"/>
                    </a:cubicBezTo>
                    <a:lnTo>
                      <a:pt x="0" y="1468"/>
                    </a:ln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525;p32">
                <a:extLst>
                  <a:ext uri="{FF2B5EF4-FFF2-40B4-BE49-F238E27FC236}">
                    <a16:creationId xmlns:a16="http://schemas.microsoft.com/office/drawing/2014/main" id="{3858F4A5-617E-C520-05EF-2EA7666BF31C}"/>
                  </a:ext>
                </a:extLst>
              </p:cNvPr>
              <p:cNvSpPr/>
              <p:nvPr/>
            </p:nvSpPr>
            <p:spPr>
              <a:xfrm>
                <a:off x="701847" y="2765846"/>
                <a:ext cx="237731" cy="293112"/>
              </a:xfrm>
              <a:custGeom>
                <a:avLst/>
                <a:gdLst/>
                <a:ahLst/>
                <a:cxnLst/>
                <a:rect l="l" t="t" r="r" b="b"/>
                <a:pathLst>
                  <a:path w="2919" h="3599" extrusionOk="0">
                    <a:moveTo>
                      <a:pt x="2919" y="2844"/>
                    </a:moveTo>
                    <a:cubicBezTo>
                      <a:pt x="0" y="3599"/>
                      <a:pt x="473" y="469"/>
                      <a:pt x="2209"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526;p32">
                <a:extLst>
                  <a:ext uri="{FF2B5EF4-FFF2-40B4-BE49-F238E27FC236}">
                    <a16:creationId xmlns:a16="http://schemas.microsoft.com/office/drawing/2014/main" id="{7B7F366A-C3C4-17EB-98A6-AF47E34FBEE1}"/>
                  </a:ext>
                </a:extLst>
              </p:cNvPr>
              <p:cNvSpPr/>
              <p:nvPr/>
            </p:nvSpPr>
            <p:spPr>
              <a:xfrm>
                <a:off x="783370" y="2306844"/>
                <a:ext cx="378952" cy="647142"/>
              </a:xfrm>
              <a:custGeom>
                <a:avLst/>
                <a:gdLst/>
                <a:ahLst/>
                <a:cxnLst/>
                <a:rect l="l" t="t" r="r" b="b"/>
                <a:pathLst>
                  <a:path w="4653" h="7946" extrusionOk="0">
                    <a:moveTo>
                      <a:pt x="2048" y="7690"/>
                    </a:moveTo>
                    <a:lnTo>
                      <a:pt x="312" y="7945"/>
                    </a:lnTo>
                    <a:cubicBezTo>
                      <a:pt x="1" y="5484"/>
                      <a:pt x="730" y="2799"/>
                      <a:pt x="2365" y="634"/>
                    </a:cubicBezTo>
                    <a:cubicBezTo>
                      <a:pt x="2747" y="127"/>
                      <a:pt x="3453" y="0"/>
                      <a:pt x="3987" y="342"/>
                    </a:cubicBezTo>
                    <a:cubicBezTo>
                      <a:pt x="4447" y="637"/>
                      <a:pt x="4652" y="1203"/>
                      <a:pt x="4489" y="1724"/>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527;p32">
                <a:extLst>
                  <a:ext uri="{FF2B5EF4-FFF2-40B4-BE49-F238E27FC236}">
                    <a16:creationId xmlns:a16="http://schemas.microsoft.com/office/drawing/2014/main" id="{6943EEFD-2709-8A92-21DC-64CA8100D4D0}"/>
                  </a:ext>
                </a:extLst>
              </p:cNvPr>
              <p:cNvSpPr/>
              <p:nvPr/>
            </p:nvSpPr>
            <p:spPr>
              <a:xfrm>
                <a:off x="1246198" y="2668931"/>
                <a:ext cx="245142" cy="165573"/>
              </a:xfrm>
              <a:custGeom>
                <a:avLst/>
                <a:gdLst/>
                <a:ahLst/>
                <a:cxnLst/>
                <a:rect l="l" t="t" r="r" b="b"/>
                <a:pathLst>
                  <a:path w="3010" h="2033" extrusionOk="0">
                    <a:moveTo>
                      <a:pt x="986" y="2033"/>
                    </a:moveTo>
                    <a:lnTo>
                      <a:pt x="3009" y="0"/>
                    </a:lnTo>
                    <a:lnTo>
                      <a:pt x="63" y="796"/>
                    </a:lnTo>
                    <a:lnTo>
                      <a:pt x="1" y="18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528;p32">
                <a:extLst>
                  <a:ext uri="{FF2B5EF4-FFF2-40B4-BE49-F238E27FC236}">
                    <a16:creationId xmlns:a16="http://schemas.microsoft.com/office/drawing/2014/main" id="{ACA0FF5F-9E10-D479-A4EB-B57BD015CB63}"/>
                  </a:ext>
                </a:extLst>
              </p:cNvPr>
              <p:cNvSpPr/>
              <p:nvPr/>
            </p:nvSpPr>
            <p:spPr>
              <a:xfrm>
                <a:off x="1218427" y="2686930"/>
                <a:ext cx="69959" cy="53833"/>
              </a:xfrm>
              <a:custGeom>
                <a:avLst/>
                <a:gdLst/>
                <a:ahLst/>
                <a:cxnLst/>
                <a:rect l="l" t="t" r="r" b="b"/>
                <a:pathLst>
                  <a:path w="859" h="661" extrusionOk="0">
                    <a:moveTo>
                      <a:pt x="659" y="634"/>
                    </a:moveTo>
                    <a:lnTo>
                      <a:pt x="227" y="655"/>
                    </a:lnTo>
                    <a:cubicBezTo>
                      <a:pt x="99" y="660"/>
                      <a:pt x="1" y="545"/>
                      <a:pt x="26" y="419"/>
                    </a:cubicBezTo>
                    <a:lnTo>
                      <a:pt x="34" y="381"/>
                    </a:lnTo>
                    <a:cubicBezTo>
                      <a:pt x="83" y="144"/>
                      <a:pt x="326" y="1"/>
                      <a:pt x="556" y="72"/>
                    </a:cubicBezTo>
                    <a:cubicBezTo>
                      <a:pt x="712" y="120"/>
                      <a:pt x="825" y="253"/>
                      <a:pt x="845" y="415"/>
                    </a:cubicBezTo>
                    <a:cubicBezTo>
                      <a:pt x="858" y="528"/>
                      <a:pt x="773" y="628"/>
                      <a:pt x="659" y="634"/>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529;p32">
                <a:extLst>
                  <a:ext uri="{FF2B5EF4-FFF2-40B4-BE49-F238E27FC236}">
                    <a16:creationId xmlns:a16="http://schemas.microsoft.com/office/drawing/2014/main" id="{97337EF7-9B80-2798-8C15-3E619C4027C2}"/>
                  </a:ext>
                </a:extLst>
              </p:cNvPr>
              <p:cNvSpPr/>
              <p:nvPr/>
            </p:nvSpPr>
            <p:spPr>
              <a:xfrm>
                <a:off x="1347103" y="2594412"/>
                <a:ext cx="180965" cy="128272"/>
              </a:xfrm>
              <a:custGeom>
                <a:avLst/>
                <a:gdLst/>
                <a:ahLst/>
                <a:cxnLst/>
                <a:rect l="l" t="t" r="r" b="b"/>
                <a:pathLst>
                  <a:path w="2222" h="1575" extrusionOk="0">
                    <a:moveTo>
                      <a:pt x="1" y="1575"/>
                    </a:moveTo>
                    <a:lnTo>
                      <a:pt x="1770" y="915"/>
                    </a:lnTo>
                    <a:lnTo>
                      <a:pt x="1782" y="857"/>
                    </a:lnTo>
                    <a:cubicBezTo>
                      <a:pt x="1828" y="629"/>
                      <a:pt x="1970" y="433"/>
                      <a:pt x="2173" y="321"/>
                    </a:cubicBezTo>
                    <a:cubicBezTo>
                      <a:pt x="2205" y="301"/>
                      <a:pt x="2222" y="265"/>
                      <a:pt x="2214" y="230"/>
                    </a:cubicBezTo>
                    <a:cubicBezTo>
                      <a:pt x="2213" y="225"/>
                      <a:pt x="2211" y="219"/>
                      <a:pt x="2208" y="214"/>
                    </a:cubicBezTo>
                    <a:cubicBezTo>
                      <a:pt x="2148" y="75"/>
                      <a:pt x="1999" y="0"/>
                      <a:pt x="1856" y="31"/>
                    </a:cubicBezTo>
                    <a:cubicBezTo>
                      <a:pt x="1832" y="37"/>
                      <a:pt x="1809" y="45"/>
                      <a:pt x="1785" y="56"/>
                    </a:cubicBezTo>
                    <a:lnTo>
                      <a:pt x="1685" y="115"/>
                    </a:lnTo>
                    <a:lnTo>
                      <a:pt x="1674" y="121"/>
                    </a:lnTo>
                    <a:cubicBezTo>
                      <a:pt x="1499" y="221"/>
                      <a:pt x="1385" y="401"/>
                      <a:pt x="1369" y="602"/>
                    </a:cubicBezTo>
                    <a:lnTo>
                      <a:pt x="43" y="1545"/>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530;p32">
                <a:extLst>
                  <a:ext uri="{FF2B5EF4-FFF2-40B4-BE49-F238E27FC236}">
                    <a16:creationId xmlns:a16="http://schemas.microsoft.com/office/drawing/2014/main" id="{A13803E2-5AE7-92BA-A5F5-2AB64E5025D9}"/>
                  </a:ext>
                </a:extLst>
              </p:cNvPr>
              <p:cNvSpPr/>
              <p:nvPr/>
            </p:nvSpPr>
            <p:spPr>
              <a:xfrm>
                <a:off x="1403623" y="2603697"/>
                <a:ext cx="102210" cy="114752"/>
              </a:xfrm>
              <a:custGeom>
                <a:avLst/>
                <a:gdLst/>
                <a:ahLst/>
                <a:cxnLst/>
                <a:rect l="l" t="t" r="r" b="b"/>
                <a:pathLst>
                  <a:path w="1255" h="1409" extrusionOk="0">
                    <a:moveTo>
                      <a:pt x="1" y="1408"/>
                    </a:moveTo>
                    <a:lnTo>
                      <a:pt x="779" y="961"/>
                    </a:lnTo>
                    <a:cubicBezTo>
                      <a:pt x="829" y="582"/>
                      <a:pt x="1003" y="405"/>
                      <a:pt x="1207" y="293"/>
                    </a:cubicBezTo>
                    <a:cubicBezTo>
                      <a:pt x="1239" y="275"/>
                      <a:pt x="1255" y="237"/>
                      <a:pt x="1248" y="203"/>
                    </a:cubicBezTo>
                    <a:cubicBezTo>
                      <a:pt x="1246" y="197"/>
                      <a:pt x="1244" y="192"/>
                      <a:pt x="1242" y="187"/>
                    </a:cubicBezTo>
                    <a:cubicBezTo>
                      <a:pt x="1196" y="80"/>
                      <a:pt x="1097" y="12"/>
                      <a:pt x="991" y="1"/>
                    </a:cubicBezTo>
                    <a:lnTo>
                      <a:pt x="980" y="7"/>
                    </a:lnTo>
                    <a:cubicBezTo>
                      <a:pt x="805" y="107"/>
                      <a:pt x="691" y="287"/>
                      <a:pt x="675" y="488"/>
                    </a:cubicBezTo>
                    <a:lnTo>
                      <a:pt x="591" y="905"/>
                    </a:lnTo>
                    <a:close/>
                  </a:path>
                </a:pathLst>
              </a:custGeom>
              <a:solidFill>
                <a:srgbClr val="A35E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531;p32">
                <a:extLst>
                  <a:ext uri="{FF2B5EF4-FFF2-40B4-BE49-F238E27FC236}">
                    <a16:creationId xmlns:a16="http://schemas.microsoft.com/office/drawing/2014/main" id="{39496C34-2134-AA00-01E2-207EAE6DD2D5}"/>
                  </a:ext>
                </a:extLst>
              </p:cNvPr>
              <p:cNvSpPr/>
              <p:nvPr/>
            </p:nvSpPr>
            <p:spPr>
              <a:xfrm>
                <a:off x="1307442" y="2601091"/>
                <a:ext cx="181372" cy="130064"/>
              </a:xfrm>
              <a:custGeom>
                <a:avLst/>
                <a:gdLst/>
                <a:ahLst/>
                <a:cxnLst/>
                <a:rect l="l" t="t" r="r" b="b"/>
                <a:pathLst>
                  <a:path w="2227" h="1597" extrusionOk="0">
                    <a:moveTo>
                      <a:pt x="1772" y="937"/>
                    </a:moveTo>
                    <a:lnTo>
                      <a:pt x="1783" y="879"/>
                    </a:lnTo>
                    <a:cubicBezTo>
                      <a:pt x="1829" y="651"/>
                      <a:pt x="1970" y="455"/>
                      <a:pt x="2174" y="343"/>
                    </a:cubicBezTo>
                    <a:cubicBezTo>
                      <a:pt x="2212" y="321"/>
                      <a:pt x="2227" y="275"/>
                      <a:pt x="2209" y="236"/>
                    </a:cubicBezTo>
                    <a:cubicBezTo>
                      <a:pt x="2140" y="73"/>
                      <a:pt x="1948" y="1"/>
                      <a:pt x="1788" y="79"/>
                    </a:cubicBezTo>
                    <a:lnTo>
                      <a:pt x="1676" y="143"/>
                    </a:lnTo>
                    <a:cubicBezTo>
                      <a:pt x="1501" y="243"/>
                      <a:pt x="1386" y="424"/>
                      <a:pt x="1370" y="624"/>
                    </a:cubicBezTo>
                    <a:lnTo>
                      <a:pt x="1" y="1597"/>
                    </a:ln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532;p32">
                <a:extLst>
                  <a:ext uri="{FF2B5EF4-FFF2-40B4-BE49-F238E27FC236}">
                    <a16:creationId xmlns:a16="http://schemas.microsoft.com/office/drawing/2014/main" id="{E386555D-727B-AFB8-3891-D0C15B033C15}"/>
                  </a:ext>
                </a:extLst>
              </p:cNvPr>
              <p:cNvSpPr/>
              <p:nvPr/>
            </p:nvSpPr>
            <p:spPr>
              <a:xfrm>
                <a:off x="811874" y="2775945"/>
                <a:ext cx="514635" cy="235124"/>
              </a:xfrm>
              <a:custGeom>
                <a:avLst/>
                <a:gdLst/>
                <a:ahLst/>
                <a:cxnLst/>
                <a:rect l="l" t="t" r="r" b="b"/>
                <a:pathLst>
                  <a:path w="6319" h="2887" extrusionOk="0">
                    <a:moveTo>
                      <a:pt x="1830" y="331"/>
                    </a:moveTo>
                    <a:lnTo>
                      <a:pt x="5589" y="1"/>
                    </a:lnTo>
                    <a:lnTo>
                      <a:pt x="6319" y="719"/>
                    </a:lnTo>
                    <a:cubicBezTo>
                      <a:pt x="6319" y="719"/>
                      <a:pt x="4040" y="2465"/>
                      <a:pt x="1646" y="2759"/>
                    </a:cubicBezTo>
                    <a:cubicBezTo>
                      <a:pt x="611" y="2886"/>
                      <a:pt x="1" y="1633"/>
                      <a:pt x="740" y="898"/>
                    </a:cubicBezTo>
                    <a:lnTo>
                      <a:pt x="857" y="783"/>
                    </a:lnTo>
                    <a:cubicBezTo>
                      <a:pt x="1119" y="523"/>
                      <a:pt x="1463" y="363"/>
                      <a:pt x="1830" y="331"/>
                    </a:cubicBezTo>
                    <a:close/>
                  </a:path>
                </a:pathLst>
              </a:custGeom>
              <a:solidFill>
                <a:srgbClr val="C383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533;p32">
                <a:extLst>
                  <a:ext uri="{FF2B5EF4-FFF2-40B4-BE49-F238E27FC236}">
                    <a16:creationId xmlns:a16="http://schemas.microsoft.com/office/drawing/2014/main" id="{8439110A-DD50-6C5A-B860-D4F8DE5B94DA}"/>
                  </a:ext>
                </a:extLst>
              </p:cNvPr>
              <p:cNvSpPr/>
              <p:nvPr/>
            </p:nvSpPr>
            <p:spPr>
              <a:xfrm>
                <a:off x="926217" y="3090633"/>
                <a:ext cx="369993" cy="123548"/>
              </a:xfrm>
              <a:custGeom>
                <a:avLst/>
                <a:gdLst/>
                <a:ahLst/>
                <a:cxnLst/>
                <a:rect l="l" t="t" r="r" b="b"/>
                <a:pathLst>
                  <a:path w="4543" h="1517" extrusionOk="0">
                    <a:moveTo>
                      <a:pt x="0" y="919"/>
                    </a:moveTo>
                    <a:lnTo>
                      <a:pt x="4307" y="1516"/>
                    </a:lnTo>
                    <a:lnTo>
                      <a:pt x="4542" y="1"/>
                    </a:lnTo>
                    <a:lnTo>
                      <a:pt x="32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534;p32">
                <a:extLst>
                  <a:ext uri="{FF2B5EF4-FFF2-40B4-BE49-F238E27FC236}">
                    <a16:creationId xmlns:a16="http://schemas.microsoft.com/office/drawing/2014/main" id="{851A73B1-5A7B-62CE-6ADC-6A41305D4BB6}"/>
                  </a:ext>
                </a:extLst>
              </p:cNvPr>
              <p:cNvSpPr/>
              <p:nvPr/>
            </p:nvSpPr>
            <p:spPr>
              <a:xfrm>
                <a:off x="1323323" y="3090633"/>
                <a:ext cx="149366" cy="123548"/>
              </a:xfrm>
              <a:custGeom>
                <a:avLst/>
                <a:gdLst/>
                <a:ahLst/>
                <a:cxnLst/>
                <a:rect l="l" t="t" r="r" b="b"/>
                <a:pathLst>
                  <a:path w="1834" h="1517" extrusionOk="0">
                    <a:moveTo>
                      <a:pt x="0" y="1"/>
                    </a:moveTo>
                    <a:lnTo>
                      <a:pt x="273" y="1516"/>
                    </a:lnTo>
                    <a:lnTo>
                      <a:pt x="1834" y="919"/>
                    </a:lnTo>
                    <a:lnTo>
                      <a:pt x="15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535;p32">
                <a:extLst>
                  <a:ext uri="{FF2B5EF4-FFF2-40B4-BE49-F238E27FC236}">
                    <a16:creationId xmlns:a16="http://schemas.microsoft.com/office/drawing/2014/main" id="{9306DF73-7D7B-7BD9-E368-28A94409DF42}"/>
                  </a:ext>
                </a:extLst>
              </p:cNvPr>
              <p:cNvSpPr/>
              <p:nvPr/>
            </p:nvSpPr>
            <p:spPr>
              <a:xfrm>
                <a:off x="1482702" y="4293111"/>
                <a:ext cx="239930" cy="272588"/>
              </a:xfrm>
              <a:custGeom>
                <a:avLst/>
                <a:gdLst/>
                <a:ahLst/>
                <a:cxnLst/>
                <a:rect l="l" t="t" r="r" b="b"/>
                <a:pathLst>
                  <a:path w="2946" h="3347" extrusionOk="0">
                    <a:moveTo>
                      <a:pt x="385" y="3347"/>
                    </a:moveTo>
                    <a:lnTo>
                      <a:pt x="2945" y="3347"/>
                    </a:lnTo>
                    <a:lnTo>
                      <a:pt x="2536" y="1"/>
                    </a:lnTo>
                    <a:lnTo>
                      <a:pt x="0" y="195"/>
                    </a:ln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536;p32">
                <a:extLst>
                  <a:ext uri="{FF2B5EF4-FFF2-40B4-BE49-F238E27FC236}">
                    <a16:creationId xmlns:a16="http://schemas.microsoft.com/office/drawing/2014/main" id="{A1E9EDCA-E234-6AE0-F47D-6B270DAE191F}"/>
                  </a:ext>
                </a:extLst>
              </p:cNvPr>
              <p:cNvSpPr/>
              <p:nvPr/>
            </p:nvSpPr>
            <p:spPr>
              <a:xfrm>
                <a:off x="1492068" y="4498831"/>
                <a:ext cx="478719" cy="236916"/>
              </a:xfrm>
              <a:custGeom>
                <a:avLst/>
                <a:gdLst/>
                <a:ahLst/>
                <a:cxnLst/>
                <a:rect l="l" t="t" r="r" b="b"/>
                <a:pathLst>
                  <a:path w="5878" h="2909" extrusionOk="0">
                    <a:moveTo>
                      <a:pt x="72" y="2908"/>
                    </a:moveTo>
                    <a:lnTo>
                      <a:pt x="5878" y="2908"/>
                    </a:lnTo>
                    <a:lnTo>
                      <a:pt x="5726" y="2389"/>
                    </a:lnTo>
                    <a:cubicBezTo>
                      <a:pt x="5675" y="2220"/>
                      <a:pt x="5601" y="2064"/>
                      <a:pt x="5506" y="1922"/>
                    </a:cubicBezTo>
                    <a:cubicBezTo>
                      <a:pt x="5304" y="1620"/>
                      <a:pt x="5009" y="1387"/>
                      <a:pt x="4657" y="1263"/>
                    </a:cubicBezTo>
                    <a:lnTo>
                      <a:pt x="4500" y="1208"/>
                    </a:lnTo>
                    <a:cubicBezTo>
                      <a:pt x="4346" y="1154"/>
                      <a:pt x="4201" y="1083"/>
                      <a:pt x="4067" y="996"/>
                    </a:cubicBezTo>
                    <a:cubicBezTo>
                      <a:pt x="3952" y="922"/>
                      <a:pt x="3844" y="837"/>
                      <a:pt x="3748" y="741"/>
                    </a:cubicBezTo>
                    <a:cubicBezTo>
                      <a:pt x="3537" y="536"/>
                      <a:pt x="3371" y="285"/>
                      <a:pt x="3263" y="0"/>
                    </a:cubicBezTo>
                    <a:lnTo>
                      <a:pt x="1" y="0"/>
                    </a:lnTo>
                    <a:lnTo>
                      <a:pt x="56" y="1922"/>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537;p32">
                <a:extLst>
                  <a:ext uri="{FF2B5EF4-FFF2-40B4-BE49-F238E27FC236}">
                    <a16:creationId xmlns:a16="http://schemas.microsoft.com/office/drawing/2014/main" id="{29321E71-DECC-5458-58D2-590464EB3DB1}"/>
                  </a:ext>
                </a:extLst>
              </p:cNvPr>
              <p:cNvSpPr/>
              <p:nvPr/>
            </p:nvSpPr>
            <p:spPr>
              <a:xfrm>
                <a:off x="1496547" y="4655280"/>
                <a:ext cx="474240" cy="80465"/>
              </a:xfrm>
              <a:custGeom>
                <a:avLst/>
                <a:gdLst/>
                <a:ahLst/>
                <a:cxnLst/>
                <a:rect l="l" t="t" r="r" b="b"/>
                <a:pathLst>
                  <a:path w="5823" h="988" extrusionOk="0">
                    <a:moveTo>
                      <a:pt x="17" y="987"/>
                    </a:moveTo>
                    <a:lnTo>
                      <a:pt x="5823" y="987"/>
                    </a:lnTo>
                    <a:lnTo>
                      <a:pt x="5671" y="468"/>
                    </a:lnTo>
                    <a:cubicBezTo>
                      <a:pt x="5620" y="299"/>
                      <a:pt x="5546" y="143"/>
                      <a:pt x="5451" y="1"/>
                    </a:cubicBezTo>
                    <a:lnTo>
                      <a:pt x="1" y="1"/>
                    </a:ln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538;p32">
                <a:extLst>
                  <a:ext uri="{FF2B5EF4-FFF2-40B4-BE49-F238E27FC236}">
                    <a16:creationId xmlns:a16="http://schemas.microsoft.com/office/drawing/2014/main" id="{11EFB726-508D-0212-503D-89ECC2520D06}"/>
                  </a:ext>
                </a:extLst>
              </p:cNvPr>
              <p:cNvSpPr/>
              <p:nvPr/>
            </p:nvSpPr>
            <p:spPr>
              <a:xfrm>
                <a:off x="1495244" y="4695430"/>
                <a:ext cx="297428" cy="81"/>
              </a:xfrm>
              <a:custGeom>
                <a:avLst/>
                <a:gdLst/>
                <a:ahLst/>
                <a:cxnLst/>
                <a:rect l="l" t="t" r="r" b="b"/>
                <a:pathLst>
                  <a:path w="3652" h="1" fill="none" extrusionOk="0">
                    <a:moveTo>
                      <a:pt x="1" y="1"/>
                    </a:moveTo>
                    <a:lnTo>
                      <a:pt x="3652" y="1"/>
                    </a:lnTo>
                  </a:path>
                </a:pathLst>
              </a:custGeom>
              <a:noFill/>
              <a:ln w="9525" cap="flat" cmpd="sng">
                <a:solidFill>
                  <a:srgbClr val="E4796B"/>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539;p32">
                <a:extLst>
                  <a:ext uri="{FF2B5EF4-FFF2-40B4-BE49-F238E27FC236}">
                    <a16:creationId xmlns:a16="http://schemas.microsoft.com/office/drawing/2014/main" id="{E3487A17-BA17-4A05-95D7-19F82E13E7D8}"/>
                  </a:ext>
                </a:extLst>
              </p:cNvPr>
              <p:cNvSpPr/>
              <p:nvPr/>
            </p:nvSpPr>
            <p:spPr>
              <a:xfrm>
                <a:off x="1705280" y="4579865"/>
                <a:ext cx="265503" cy="155881"/>
              </a:xfrm>
              <a:custGeom>
                <a:avLst/>
                <a:gdLst/>
                <a:ahLst/>
                <a:cxnLst/>
                <a:rect l="l" t="t" r="r" b="b"/>
                <a:pathLst>
                  <a:path w="3260" h="1914" extrusionOk="0">
                    <a:moveTo>
                      <a:pt x="1" y="1913"/>
                    </a:moveTo>
                    <a:lnTo>
                      <a:pt x="3260" y="1913"/>
                    </a:lnTo>
                    <a:lnTo>
                      <a:pt x="3108" y="1394"/>
                    </a:lnTo>
                    <a:cubicBezTo>
                      <a:pt x="3057" y="1225"/>
                      <a:pt x="2983" y="1069"/>
                      <a:pt x="2888" y="927"/>
                    </a:cubicBezTo>
                    <a:cubicBezTo>
                      <a:pt x="2686" y="625"/>
                      <a:pt x="2391" y="392"/>
                      <a:pt x="2039" y="268"/>
                    </a:cubicBezTo>
                    <a:lnTo>
                      <a:pt x="1882" y="213"/>
                    </a:lnTo>
                    <a:cubicBezTo>
                      <a:pt x="1728" y="159"/>
                      <a:pt x="1583" y="88"/>
                      <a:pt x="1449" y="1"/>
                    </a:cubicBezTo>
                    <a:cubicBezTo>
                      <a:pt x="693" y="350"/>
                      <a:pt x="130" y="1064"/>
                      <a:pt x="1" y="1913"/>
                    </a:cubicBezTo>
                    <a:close/>
                  </a:path>
                </a:pathLst>
              </a:custGeom>
              <a:solidFill>
                <a:srgbClr val="FFFFFF"/>
              </a:solidFill>
              <a:ln w="9525" cap="flat" cmpd="sng">
                <a:solidFill>
                  <a:srgbClr val="E1E2E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540;p32">
                <a:extLst>
                  <a:ext uri="{FF2B5EF4-FFF2-40B4-BE49-F238E27FC236}">
                    <a16:creationId xmlns:a16="http://schemas.microsoft.com/office/drawing/2014/main" id="{666639FB-9A37-C154-7710-B19B7A726632}"/>
                  </a:ext>
                </a:extLst>
              </p:cNvPr>
              <p:cNvSpPr/>
              <p:nvPr/>
            </p:nvSpPr>
            <p:spPr>
              <a:xfrm>
                <a:off x="1647620" y="4442963"/>
                <a:ext cx="120616" cy="55951"/>
              </a:xfrm>
              <a:custGeom>
                <a:avLst/>
                <a:gdLst/>
                <a:ahLst/>
                <a:cxnLst/>
                <a:rect l="l" t="t" r="r" b="b"/>
                <a:pathLst>
                  <a:path w="1481" h="687" extrusionOk="0">
                    <a:moveTo>
                      <a:pt x="1353" y="686"/>
                    </a:moveTo>
                    <a:lnTo>
                      <a:pt x="1428" y="398"/>
                    </a:lnTo>
                    <a:cubicBezTo>
                      <a:pt x="1480" y="195"/>
                      <a:pt x="1332" y="0"/>
                      <a:pt x="1124" y="0"/>
                    </a:cubicBezTo>
                    <a:lnTo>
                      <a:pt x="833" y="0"/>
                    </a:lnTo>
                    <a:cubicBezTo>
                      <a:pt x="603" y="0"/>
                      <a:pt x="385" y="117"/>
                      <a:pt x="255" y="310"/>
                    </a:cubicBezTo>
                    <a:lnTo>
                      <a:pt x="1" y="686"/>
                    </a:ln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541;p32">
                <a:extLst>
                  <a:ext uri="{FF2B5EF4-FFF2-40B4-BE49-F238E27FC236}">
                    <a16:creationId xmlns:a16="http://schemas.microsoft.com/office/drawing/2014/main" id="{441B5E15-9A93-26EB-BE13-F71EA29E82C5}"/>
                  </a:ext>
                </a:extLst>
              </p:cNvPr>
              <p:cNvSpPr/>
              <p:nvPr/>
            </p:nvSpPr>
            <p:spPr>
              <a:xfrm>
                <a:off x="1220218" y="3238612"/>
                <a:ext cx="499976" cy="1200707"/>
              </a:xfrm>
              <a:custGeom>
                <a:avLst/>
                <a:gdLst/>
                <a:ahLst/>
                <a:cxnLst/>
                <a:rect l="l" t="t" r="r" b="b"/>
                <a:pathLst>
                  <a:path w="6139" h="14743" extrusionOk="0">
                    <a:moveTo>
                      <a:pt x="1" y="0"/>
                    </a:moveTo>
                    <a:lnTo>
                      <a:pt x="2492" y="7679"/>
                    </a:lnTo>
                    <a:lnTo>
                      <a:pt x="2848" y="14743"/>
                    </a:lnTo>
                    <a:lnTo>
                      <a:pt x="6138" y="14682"/>
                    </a:lnTo>
                    <a:lnTo>
                      <a:pt x="5475" y="7371"/>
                    </a:lnTo>
                    <a:cubicBezTo>
                      <a:pt x="5475" y="7371"/>
                      <a:pt x="4925" y="5542"/>
                      <a:pt x="4328" y="3406"/>
                    </a:cubicBezTo>
                    <a:cubicBezTo>
                      <a:pt x="4062" y="2459"/>
                      <a:pt x="3809" y="1581"/>
                      <a:pt x="3626" y="955"/>
                    </a:cubicBezTo>
                    <a:cubicBezTo>
                      <a:pt x="3454" y="368"/>
                      <a:pt x="3344" y="0"/>
                      <a:pt x="334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542;p32">
                <a:extLst>
                  <a:ext uri="{FF2B5EF4-FFF2-40B4-BE49-F238E27FC236}">
                    <a16:creationId xmlns:a16="http://schemas.microsoft.com/office/drawing/2014/main" id="{0DEBC800-7F04-EF3B-35EF-FC2889D945C0}"/>
                  </a:ext>
                </a:extLst>
              </p:cNvPr>
              <p:cNvSpPr/>
              <p:nvPr/>
            </p:nvSpPr>
            <p:spPr>
              <a:xfrm>
                <a:off x="1244895" y="3285440"/>
                <a:ext cx="268516" cy="1152737"/>
              </a:xfrm>
              <a:custGeom>
                <a:avLst/>
                <a:gdLst/>
                <a:ahLst/>
                <a:cxnLst/>
                <a:rect l="l" t="t" r="r" b="b"/>
                <a:pathLst>
                  <a:path w="3297" h="14154" fill="none" extrusionOk="0">
                    <a:moveTo>
                      <a:pt x="3296" y="14154"/>
                    </a:moveTo>
                    <a:lnTo>
                      <a:pt x="2934" y="7017"/>
                    </a:lnTo>
                    <a:lnTo>
                      <a:pt x="905" y="0"/>
                    </a:lnTo>
                    <a:lnTo>
                      <a:pt x="1" y="12"/>
                    </a:lnTo>
                  </a:path>
                </a:pathLst>
              </a:custGeom>
              <a:noFill/>
              <a:ln w="9525"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543;p32">
                <a:extLst>
                  <a:ext uri="{FF2B5EF4-FFF2-40B4-BE49-F238E27FC236}">
                    <a16:creationId xmlns:a16="http://schemas.microsoft.com/office/drawing/2014/main" id="{48071C2E-EB7C-1CB7-58FA-9D0828770318}"/>
                  </a:ext>
                </a:extLst>
              </p:cNvPr>
              <p:cNvSpPr/>
              <p:nvPr/>
            </p:nvSpPr>
            <p:spPr>
              <a:xfrm>
                <a:off x="578302" y="1762084"/>
                <a:ext cx="450377" cy="318685"/>
              </a:xfrm>
              <a:custGeom>
                <a:avLst/>
                <a:gdLst/>
                <a:ahLst/>
                <a:cxnLst/>
                <a:rect l="l" t="t" r="r" b="b"/>
                <a:pathLst>
                  <a:path w="5530" h="3913" extrusionOk="0">
                    <a:moveTo>
                      <a:pt x="4679" y="1956"/>
                    </a:moveTo>
                    <a:lnTo>
                      <a:pt x="4679" y="2900"/>
                    </a:lnTo>
                    <a:lnTo>
                      <a:pt x="5530" y="3912"/>
                    </a:lnTo>
                    <a:lnTo>
                      <a:pt x="1956" y="3912"/>
                    </a:lnTo>
                    <a:cubicBezTo>
                      <a:pt x="876" y="3912"/>
                      <a:pt x="0" y="3037"/>
                      <a:pt x="0" y="1956"/>
                    </a:cubicBezTo>
                    <a:cubicBezTo>
                      <a:pt x="0" y="876"/>
                      <a:pt x="876" y="0"/>
                      <a:pt x="1956" y="0"/>
                    </a:cubicBezTo>
                    <a:lnTo>
                      <a:pt x="2723" y="0"/>
                    </a:lnTo>
                    <a:cubicBezTo>
                      <a:pt x="3804" y="0"/>
                      <a:pt x="4679" y="876"/>
                      <a:pt x="4679" y="1956"/>
                    </a:cubicBezTo>
                    <a:close/>
                  </a:path>
                </a:pathLst>
              </a:custGeom>
              <a:solidFill>
                <a:srgbClr val="E1E2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544;p32">
                <a:extLst>
                  <a:ext uri="{FF2B5EF4-FFF2-40B4-BE49-F238E27FC236}">
                    <a16:creationId xmlns:a16="http://schemas.microsoft.com/office/drawing/2014/main" id="{28BF14B6-E1A8-7512-03B4-CD5FB55519AB}"/>
                  </a:ext>
                </a:extLst>
              </p:cNvPr>
              <p:cNvSpPr/>
              <p:nvPr/>
            </p:nvSpPr>
            <p:spPr>
              <a:xfrm>
                <a:off x="836551"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545;p32">
                <a:extLst>
                  <a:ext uri="{FF2B5EF4-FFF2-40B4-BE49-F238E27FC236}">
                    <a16:creationId xmlns:a16="http://schemas.microsoft.com/office/drawing/2014/main" id="{05F6D0B9-D8C7-D203-1C3E-3506B5A670CA}"/>
                  </a:ext>
                </a:extLst>
              </p:cNvPr>
              <p:cNvSpPr/>
              <p:nvPr/>
            </p:nvSpPr>
            <p:spPr>
              <a:xfrm>
                <a:off x="740287" y="1928794"/>
                <a:ext cx="56765" cy="56847"/>
              </a:xfrm>
              <a:custGeom>
                <a:avLst/>
                <a:gdLst/>
                <a:ahLst/>
                <a:cxnLst/>
                <a:rect l="l" t="t" r="r" b="b"/>
                <a:pathLst>
                  <a:path w="697" h="698" extrusionOk="0">
                    <a:moveTo>
                      <a:pt x="1" y="348"/>
                    </a:moveTo>
                    <a:cubicBezTo>
                      <a:pt x="1" y="540"/>
                      <a:pt x="157" y="697"/>
                      <a:pt x="349" y="697"/>
                    </a:cubicBezTo>
                    <a:cubicBezTo>
                      <a:pt x="540" y="697"/>
                      <a:pt x="697" y="540"/>
                      <a:pt x="697" y="348"/>
                    </a:cubicBezTo>
                    <a:cubicBezTo>
                      <a:pt x="697" y="156"/>
                      <a:pt x="540" y="1"/>
                      <a:pt x="349" y="1"/>
                    </a:cubicBezTo>
                    <a:cubicBezTo>
                      <a:pt x="157"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546;p32">
                <a:extLst>
                  <a:ext uri="{FF2B5EF4-FFF2-40B4-BE49-F238E27FC236}">
                    <a16:creationId xmlns:a16="http://schemas.microsoft.com/office/drawing/2014/main" id="{6FF73935-069B-7254-B991-0B7852B3F320}"/>
                  </a:ext>
                </a:extLst>
              </p:cNvPr>
              <p:cNvSpPr/>
              <p:nvPr/>
            </p:nvSpPr>
            <p:spPr>
              <a:xfrm>
                <a:off x="644106" y="1928794"/>
                <a:ext cx="56684" cy="56847"/>
              </a:xfrm>
              <a:custGeom>
                <a:avLst/>
                <a:gdLst/>
                <a:ahLst/>
                <a:cxnLst/>
                <a:rect l="l" t="t" r="r" b="b"/>
                <a:pathLst>
                  <a:path w="696" h="698" extrusionOk="0">
                    <a:moveTo>
                      <a:pt x="1" y="348"/>
                    </a:moveTo>
                    <a:cubicBezTo>
                      <a:pt x="1" y="540"/>
                      <a:pt x="156" y="697"/>
                      <a:pt x="348" y="697"/>
                    </a:cubicBezTo>
                    <a:cubicBezTo>
                      <a:pt x="540" y="697"/>
                      <a:pt x="696" y="540"/>
                      <a:pt x="696" y="348"/>
                    </a:cubicBezTo>
                    <a:cubicBezTo>
                      <a:pt x="696" y="156"/>
                      <a:pt x="540" y="1"/>
                      <a:pt x="348" y="1"/>
                    </a:cubicBezTo>
                    <a:cubicBezTo>
                      <a:pt x="156" y="1"/>
                      <a:pt x="1" y="156"/>
                      <a:pt x="1" y="34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547;p32">
                <a:extLst>
                  <a:ext uri="{FF2B5EF4-FFF2-40B4-BE49-F238E27FC236}">
                    <a16:creationId xmlns:a16="http://schemas.microsoft.com/office/drawing/2014/main" id="{254D6F30-729A-19C8-EE1C-4B931D06FCA8}"/>
                  </a:ext>
                </a:extLst>
              </p:cNvPr>
              <p:cNvSpPr/>
              <p:nvPr/>
            </p:nvSpPr>
            <p:spPr>
              <a:xfrm>
                <a:off x="457199" y="4743318"/>
                <a:ext cx="114671" cy="81"/>
              </a:xfrm>
              <a:custGeom>
                <a:avLst/>
                <a:gdLst/>
                <a:ahLst/>
                <a:cxnLst/>
                <a:rect l="l" t="t" r="r" b="b"/>
                <a:pathLst>
                  <a:path w="1408" h="1" fill="none" extrusionOk="0">
                    <a:moveTo>
                      <a:pt x="0" y="0"/>
                    </a:moveTo>
                    <a:lnTo>
                      <a:pt x="1407" y="0"/>
                    </a:lnTo>
                  </a:path>
                </a:pathLst>
              </a:custGeom>
              <a:noFill/>
              <a:ln w="475" cap="flat" cmpd="sng">
                <a:solidFill>
                  <a:srgbClr val="A0A6A7"/>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9" name="Google Shape;1548;p32">
              <a:extLst>
                <a:ext uri="{FF2B5EF4-FFF2-40B4-BE49-F238E27FC236}">
                  <a16:creationId xmlns:a16="http://schemas.microsoft.com/office/drawing/2014/main" id="{60C6C361-3393-B6BD-E996-20A75D2E7A5E}"/>
                </a:ext>
              </a:extLst>
            </p:cNvPr>
            <p:cNvGrpSpPr/>
            <p:nvPr/>
          </p:nvGrpSpPr>
          <p:grpSpPr>
            <a:xfrm>
              <a:off x="769519" y="1930262"/>
              <a:ext cx="610990" cy="1282996"/>
              <a:chOff x="1002469" y="1874709"/>
              <a:chExt cx="610990" cy="1282996"/>
            </a:xfrm>
          </p:grpSpPr>
          <p:sp>
            <p:nvSpPr>
              <p:cNvPr id="340" name="Google Shape;1549;p32">
                <a:extLst>
                  <a:ext uri="{FF2B5EF4-FFF2-40B4-BE49-F238E27FC236}">
                    <a16:creationId xmlns:a16="http://schemas.microsoft.com/office/drawing/2014/main" id="{39349073-BCB1-F033-D09A-16FDB7B608AE}"/>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550;p32">
                <a:extLst>
                  <a:ext uri="{FF2B5EF4-FFF2-40B4-BE49-F238E27FC236}">
                    <a16:creationId xmlns:a16="http://schemas.microsoft.com/office/drawing/2014/main" id="{9A2E0DA9-C0A7-85DE-EE32-F6D3DF63D3F2}"/>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551;p32">
                <a:extLst>
                  <a:ext uri="{FF2B5EF4-FFF2-40B4-BE49-F238E27FC236}">
                    <a16:creationId xmlns:a16="http://schemas.microsoft.com/office/drawing/2014/main" id="{FBB8F8ED-5EEB-67F7-6ED9-A551891A7D64}"/>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552;p32">
                <a:extLst>
                  <a:ext uri="{FF2B5EF4-FFF2-40B4-BE49-F238E27FC236}">
                    <a16:creationId xmlns:a16="http://schemas.microsoft.com/office/drawing/2014/main" id="{EFE974FE-9FDF-AA8D-65CF-99023101545E}"/>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553;p32">
                <a:extLst>
                  <a:ext uri="{FF2B5EF4-FFF2-40B4-BE49-F238E27FC236}">
                    <a16:creationId xmlns:a16="http://schemas.microsoft.com/office/drawing/2014/main" id="{B55C07A0-6F31-C6FF-312D-3BA3E989A19A}"/>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554;p32">
                <a:extLst>
                  <a:ext uri="{FF2B5EF4-FFF2-40B4-BE49-F238E27FC236}">
                    <a16:creationId xmlns:a16="http://schemas.microsoft.com/office/drawing/2014/main" id="{75BC2014-D9A0-3770-B601-5E5C273374BA}"/>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555;p32">
                <a:extLst>
                  <a:ext uri="{FF2B5EF4-FFF2-40B4-BE49-F238E27FC236}">
                    <a16:creationId xmlns:a16="http://schemas.microsoft.com/office/drawing/2014/main" id="{22ADABF1-ECC8-DCD7-419D-B818BBB2B5C4}"/>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556;p32">
                <a:extLst>
                  <a:ext uri="{FF2B5EF4-FFF2-40B4-BE49-F238E27FC236}">
                    <a16:creationId xmlns:a16="http://schemas.microsoft.com/office/drawing/2014/main" id="{E710D45D-C6E3-A918-E8B7-B1B3109700FA}"/>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557;p32">
                <a:extLst>
                  <a:ext uri="{FF2B5EF4-FFF2-40B4-BE49-F238E27FC236}">
                    <a16:creationId xmlns:a16="http://schemas.microsoft.com/office/drawing/2014/main" id="{4843D8A4-FE21-DF1D-29CF-15EFAB7D7D75}"/>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558;p32">
                <a:extLst>
                  <a:ext uri="{FF2B5EF4-FFF2-40B4-BE49-F238E27FC236}">
                    <a16:creationId xmlns:a16="http://schemas.microsoft.com/office/drawing/2014/main" id="{66660B0A-8A29-BDE2-F231-566F582A6349}"/>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559;p32">
                <a:extLst>
                  <a:ext uri="{FF2B5EF4-FFF2-40B4-BE49-F238E27FC236}">
                    <a16:creationId xmlns:a16="http://schemas.microsoft.com/office/drawing/2014/main" id="{4B15F0E8-25EB-1280-0BA8-CFF9F53852E9}"/>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 name="Google Shape;1654;p96">
            <a:extLst>
              <a:ext uri="{FF2B5EF4-FFF2-40B4-BE49-F238E27FC236}">
                <a16:creationId xmlns:a16="http://schemas.microsoft.com/office/drawing/2014/main" id="{C4DE52A8-2FE3-86EC-F4C7-D907E8765878}"/>
              </a:ext>
            </a:extLst>
          </p:cNvPr>
          <p:cNvGrpSpPr/>
          <p:nvPr/>
        </p:nvGrpSpPr>
        <p:grpSpPr>
          <a:xfrm>
            <a:off x="2275099" y="2683626"/>
            <a:ext cx="5213575" cy="2591234"/>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Algorithm used</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2275100" y="1162113"/>
            <a:ext cx="4607907"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Based on the results obtained in the previous section, the team decided to use the Random Forest algorithm for this software. </a:t>
            </a:r>
          </a:p>
          <a:p>
            <a:pPr marL="330200" indent="-171450">
              <a:buClr>
                <a:schemeClr val="tx2"/>
              </a:buClr>
              <a:buFont typeface="Wingdings" panose="05000000000000000000" pitchFamily="2" charset="2"/>
              <a:buChar char="v"/>
            </a:pPr>
            <a:endParaRPr lang="en-US" dirty="0">
              <a:latin typeface="Montserrat Medium" panose="00000600000000000000" pitchFamily="2" charset="0"/>
            </a:endParaRPr>
          </a:p>
          <a:p>
            <a:pPr marL="330200" indent="-171450">
              <a:buClr>
                <a:schemeClr val="tx2"/>
              </a:buClr>
              <a:buFont typeface="Wingdings" panose="05000000000000000000" pitchFamily="2" charset="2"/>
              <a:buChar char="v"/>
            </a:pPr>
            <a:r>
              <a:rPr lang="en-US" dirty="0">
                <a:latin typeface="Montserrat Medium" panose="00000600000000000000" pitchFamily="2" charset="0"/>
              </a:rPr>
              <a:t>According to the comparison results, although this algorithm has a bad speed, it gives the highest accuracy.</a:t>
            </a:r>
          </a:p>
          <a:p>
            <a:pPr marL="330200" indent="-171450">
              <a:buFont typeface="Wingdings" panose="05000000000000000000" pitchFamily="2" charset="2"/>
              <a:buChar char="v"/>
            </a:pPr>
            <a:endParaRPr lang="en-US"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3"/>
          <a:stretch>
            <a:fillRect/>
          </a:stretch>
        </p:blipFill>
        <p:spPr>
          <a:xfrm>
            <a:off x="2045225" y="2806301"/>
            <a:ext cx="4823675" cy="2151275"/>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2053791" y="2314153"/>
            <a:ext cx="978163" cy="984294"/>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3" name="Picture 2">
            <a:extLst>
              <a:ext uri="{FF2B5EF4-FFF2-40B4-BE49-F238E27FC236}">
                <a16:creationId xmlns:a16="http://schemas.microsoft.com/office/drawing/2014/main" id="{AA559659-B670-FFC3-522B-BFD368EE9865}"/>
              </a:ext>
            </a:extLst>
          </p:cNvPr>
          <p:cNvPicPr>
            <a:picLocks noChangeAspect="1"/>
          </p:cNvPicPr>
          <p:nvPr/>
        </p:nvPicPr>
        <p:blipFill>
          <a:blip r:embed="rId3"/>
          <a:stretch>
            <a:fillRect/>
          </a:stretch>
        </p:blipFill>
        <p:spPr>
          <a:xfrm>
            <a:off x="739024" y="937984"/>
            <a:ext cx="7665952" cy="3267531"/>
          </a:xfrm>
          <a:prstGeom prst="rect">
            <a:avLst/>
          </a:prstGeom>
        </p:spPr>
      </p:pic>
    </p:spTree>
    <p:extLst>
      <p:ext uri="{BB962C8B-B14F-4D97-AF65-F5344CB8AC3E}">
        <p14:creationId xmlns:p14="http://schemas.microsoft.com/office/powerpoint/2010/main" val="2419042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2" name="Google Shape;1452;p54"/>
          <p:cNvGrpSpPr/>
          <p:nvPr/>
        </p:nvGrpSpPr>
        <p:grpSpPr>
          <a:xfrm>
            <a:off x="1042525" y="1162113"/>
            <a:ext cx="535300" cy="19495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4193440"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Attributes used to make predictions</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1390875" y="3368763"/>
            <a:ext cx="6381220" cy="1945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latin typeface="Montserrat Medium" panose="00000600000000000000" pitchFamily="2" charset="0"/>
              </a:rPr>
              <a:t>After calculating the confidence of the attributes, we obtain 5 attributes, namely </a:t>
            </a:r>
            <a:r>
              <a:rPr lang="en-US" dirty="0">
                <a:solidFill>
                  <a:srgbClr val="FFFF00"/>
                </a:solidFill>
                <a:latin typeface="Montserrat Medium" panose="00000600000000000000" pitchFamily="2" charset="0"/>
              </a:rPr>
              <a:t>age, </a:t>
            </a:r>
            <a:r>
              <a:rPr lang="en-US" dirty="0" err="1">
                <a:solidFill>
                  <a:srgbClr val="FFFF00"/>
                </a:solidFill>
                <a:latin typeface="Montserrat Medium" panose="00000600000000000000" pitchFamily="2" charset="0"/>
              </a:rPr>
              <a:t>length_of_service</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population_category</a:t>
            </a:r>
            <a:r>
              <a:rPr lang="en-US" dirty="0">
                <a:solidFill>
                  <a:srgbClr val="FFFF00"/>
                </a:solidFill>
                <a:latin typeface="Montserrat Medium" panose="00000600000000000000" pitchFamily="2" charset="0"/>
              </a:rPr>
              <a:t>, </a:t>
            </a:r>
            <a:r>
              <a:rPr lang="en-US" dirty="0" err="1">
                <a:solidFill>
                  <a:srgbClr val="FFFF00"/>
                </a:solidFill>
                <a:latin typeface="Montserrat Medium" panose="00000600000000000000" pitchFamily="2" charset="0"/>
              </a:rPr>
              <a:t>hierarchy_job</a:t>
            </a:r>
            <a:r>
              <a:rPr lang="en-US" dirty="0">
                <a:solidFill>
                  <a:srgbClr val="FFFF00"/>
                </a:solidFill>
                <a:latin typeface="Montserrat Medium" panose="00000600000000000000" pitchFamily="2" charset="0"/>
              </a:rPr>
              <a:t> and </a:t>
            </a:r>
            <a:r>
              <a:rPr lang="en-US" dirty="0" err="1">
                <a:solidFill>
                  <a:srgbClr val="FFFF00"/>
                </a:solidFill>
                <a:latin typeface="Montserrat Medium" panose="00000600000000000000" pitchFamily="2" charset="0"/>
              </a:rPr>
              <a:t>depart_service_Cus</a:t>
            </a:r>
            <a:r>
              <a:rPr lang="en-US" dirty="0">
                <a:latin typeface="Montserrat Medium" panose="00000600000000000000" pitchFamily="2" charset="0"/>
              </a:rPr>
              <a:t> to put into the software. These are the 5 attributes with the highest confidence.</a:t>
            </a:r>
          </a:p>
        </p:txBody>
      </p:sp>
      <p:pic>
        <p:nvPicPr>
          <p:cNvPr id="3" name="Picture 2">
            <a:extLst>
              <a:ext uri="{FF2B5EF4-FFF2-40B4-BE49-F238E27FC236}">
                <a16:creationId xmlns:a16="http://schemas.microsoft.com/office/drawing/2014/main" id="{B91BF34F-3DE4-EBDF-801A-3A2EBD6877E3}"/>
              </a:ext>
            </a:extLst>
          </p:cNvPr>
          <p:cNvPicPr>
            <a:picLocks noChangeAspect="1"/>
          </p:cNvPicPr>
          <p:nvPr/>
        </p:nvPicPr>
        <p:blipFill>
          <a:blip r:embed="rId3"/>
          <a:stretch>
            <a:fillRect/>
          </a:stretch>
        </p:blipFill>
        <p:spPr>
          <a:xfrm>
            <a:off x="1390875" y="911094"/>
            <a:ext cx="6477904" cy="2457669"/>
          </a:xfrm>
          <a:prstGeom prst="rect">
            <a:avLst/>
          </a:prstGeom>
        </p:spPr>
      </p:pic>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In</a:t>
            </a:r>
            <a:r>
              <a:rPr lang="en-US" dirty="0">
                <a:latin typeface="Montserrat Medium" panose="00000600000000000000" pitchFamily="2" charset="0"/>
              </a:rPr>
              <a:t>terface</a:t>
            </a:r>
            <a:endParaRPr lang="en-US" sz="1600"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194D9530-4700-F950-B218-0DFADB9021DE}"/>
              </a:ext>
            </a:extLst>
          </p:cNvPr>
          <p:cNvPicPr>
            <a:picLocks noChangeAspect="1"/>
          </p:cNvPicPr>
          <p:nvPr/>
        </p:nvPicPr>
        <p:blipFill>
          <a:blip r:embed="rId3"/>
          <a:stretch>
            <a:fillRect/>
          </a:stretch>
        </p:blipFill>
        <p:spPr>
          <a:xfrm>
            <a:off x="1884045" y="922656"/>
            <a:ext cx="5710555" cy="3962414"/>
          </a:xfrm>
          <a:prstGeom prst="rect">
            <a:avLst/>
          </a:prstGeom>
        </p:spPr>
      </p:pic>
    </p:spTree>
    <p:extLst>
      <p:ext uri="{BB962C8B-B14F-4D97-AF65-F5344CB8AC3E}">
        <p14:creationId xmlns:p14="http://schemas.microsoft.com/office/powerpoint/2010/main" val="1964653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1486662" y="983198"/>
            <a:ext cx="2851745" cy="73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Font typeface="Wingdings" panose="05000000000000000000" pitchFamily="2" charset="2"/>
              <a:buChar char="v"/>
            </a:pPr>
            <a:r>
              <a:rPr lang="en-US" dirty="0">
                <a:solidFill>
                  <a:schemeClr val="tx1"/>
                </a:solidFill>
                <a:latin typeface="Montserrat Medium" panose="00000600000000000000" pitchFamily="2" charset="0"/>
              </a:rPr>
              <a:t>Data testing:</a:t>
            </a:r>
          </a:p>
        </p:txBody>
      </p:sp>
      <p:pic>
        <p:nvPicPr>
          <p:cNvPr id="7" name="Picture 6">
            <a:extLst>
              <a:ext uri="{FF2B5EF4-FFF2-40B4-BE49-F238E27FC236}">
                <a16:creationId xmlns:a16="http://schemas.microsoft.com/office/drawing/2014/main" id="{1D206606-DBD7-B239-76FB-D32528D1A129}"/>
              </a:ext>
            </a:extLst>
          </p:cNvPr>
          <p:cNvPicPr>
            <a:picLocks noChangeAspect="1"/>
          </p:cNvPicPr>
          <p:nvPr/>
        </p:nvPicPr>
        <p:blipFill>
          <a:blip r:embed="rId3"/>
          <a:stretch>
            <a:fillRect/>
          </a:stretch>
        </p:blipFill>
        <p:spPr>
          <a:xfrm>
            <a:off x="1223926" y="674299"/>
            <a:ext cx="7139178" cy="2365863"/>
          </a:xfrm>
          <a:prstGeom prst="rect">
            <a:avLst/>
          </a:prstGeom>
        </p:spPr>
      </p:pic>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Testing</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pic>
        <p:nvPicPr>
          <p:cNvPr id="7" name="Picture 6" descr="Graphical user interface&#10;&#10;Description automatically generated">
            <a:extLst>
              <a:ext uri="{FF2B5EF4-FFF2-40B4-BE49-F238E27FC236}">
                <a16:creationId xmlns:a16="http://schemas.microsoft.com/office/drawing/2014/main" id="{02B6F138-D98F-BB35-1E47-85370155F22E}"/>
              </a:ext>
            </a:extLst>
          </p:cNvPr>
          <p:cNvPicPr>
            <a:picLocks noChangeAspect="1"/>
          </p:cNvPicPr>
          <p:nvPr/>
        </p:nvPicPr>
        <p:blipFill>
          <a:blip r:embed="rId3"/>
          <a:stretch>
            <a:fillRect/>
          </a:stretch>
        </p:blipFill>
        <p:spPr>
          <a:xfrm>
            <a:off x="1586865" y="831050"/>
            <a:ext cx="5827395" cy="400912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3911132-FF3D-23FB-2E64-8165C90C963C}"/>
              </a:ext>
            </a:extLst>
          </p:cNvPr>
          <p:cNvPicPr>
            <a:picLocks noChangeAspect="1"/>
          </p:cNvPicPr>
          <p:nvPr/>
        </p:nvPicPr>
        <p:blipFill>
          <a:blip r:embed="rId4"/>
          <a:stretch>
            <a:fillRect/>
          </a:stretch>
        </p:blipFill>
        <p:spPr>
          <a:xfrm>
            <a:off x="1503045" y="831050"/>
            <a:ext cx="6137910" cy="4217670"/>
          </a:xfrm>
          <a:prstGeom prst="rect">
            <a:avLst/>
          </a:prstGeom>
        </p:spPr>
      </p:pic>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grpSp>
        <p:nvGrpSpPr>
          <p:cNvPr id="1455" name="Google Shape;1455;p54"/>
          <p:cNvGrpSpPr/>
          <p:nvPr/>
        </p:nvGrpSpPr>
        <p:grpSpPr>
          <a:xfrm>
            <a:off x="1789750" y="1579788"/>
            <a:ext cx="535300" cy="19495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4"/>
          <p:cNvGrpSpPr/>
          <p:nvPr/>
        </p:nvGrpSpPr>
        <p:grpSpPr>
          <a:xfrm>
            <a:off x="7076025" y="1853913"/>
            <a:ext cx="535300" cy="19495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780896" y="549474"/>
            <a:ext cx="2736539" cy="563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SzPts val="1800"/>
              <a:buFont typeface="Wingdings" panose="05000000000000000000" pitchFamily="2" charset="2"/>
              <a:buChar char="Ø"/>
            </a:pPr>
            <a:r>
              <a:rPr lang="en-US" sz="1600" dirty="0">
                <a:latin typeface="Montserrat Medium" panose="00000600000000000000" pitchFamily="2" charset="0"/>
              </a:rPr>
              <a:t>Code of project</a:t>
            </a:r>
          </a:p>
          <a:p>
            <a:pPr marL="0" indent="0">
              <a:buFont typeface="Montserrat"/>
              <a:buNone/>
            </a:pPr>
            <a:endParaRPr lang="en-US" dirty="0">
              <a:latin typeface="Montserrat Medium" panose="00000600000000000000" pitchFamily="2" charset="0"/>
            </a:endParaRPr>
          </a:p>
          <a:p>
            <a:pPr marL="0" indent="0">
              <a:buFont typeface="Montserrat"/>
              <a:buNone/>
            </a:pPr>
            <a:endParaRPr lang="en-US"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1455174" y="1014149"/>
            <a:ext cx="7551666" cy="44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330200" indent="-171450">
              <a:buClr>
                <a:schemeClr val="tx2"/>
              </a:buClr>
              <a:buFont typeface="Wingdings" panose="05000000000000000000" pitchFamily="2" charset="2"/>
              <a:buChar char="v"/>
            </a:pPr>
            <a:r>
              <a:rPr lang="en-US" dirty="0">
                <a:latin typeface="Montserrat Medium" panose="00000600000000000000" pitchFamily="2" charset="0"/>
              </a:rPr>
              <a:t>Source code upload via: https://github.com/TranNhatTan0312/DoAnDataMining.git</a:t>
            </a:r>
          </a:p>
        </p:txBody>
      </p:sp>
      <p:pic>
        <p:nvPicPr>
          <p:cNvPr id="3" name="Picture 2">
            <a:extLst>
              <a:ext uri="{FF2B5EF4-FFF2-40B4-BE49-F238E27FC236}">
                <a16:creationId xmlns:a16="http://schemas.microsoft.com/office/drawing/2014/main" id="{08955278-D70A-47A4-EE8A-F66161E99E49}"/>
              </a:ext>
            </a:extLst>
          </p:cNvPr>
          <p:cNvPicPr>
            <a:picLocks noChangeAspect="1"/>
          </p:cNvPicPr>
          <p:nvPr/>
        </p:nvPicPr>
        <p:blipFill>
          <a:blip r:embed="rId3"/>
          <a:stretch>
            <a:fillRect/>
          </a:stretch>
        </p:blipFill>
        <p:spPr>
          <a:xfrm>
            <a:off x="1399011" y="1455350"/>
            <a:ext cx="6345977" cy="3466476"/>
          </a:xfrm>
          <a:prstGeom prst="rect">
            <a:avLst/>
          </a:prstGeom>
        </p:spPr>
      </p:pic>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915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86012" y="283101"/>
            <a:ext cx="4371975" cy="430887"/>
          </a:xfrm>
          <a:prstGeom prst="rect">
            <a:avLst/>
          </a:prstGeom>
        </p:spPr>
        <p:txBody>
          <a:bodyPr wrap="square" lIns="0" tIns="0" rIns="0" bIns="0" rtlCol="0" anchor="t">
            <a:spAutoFit/>
          </a:bodyPr>
          <a:lstStyle/>
          <a:p>
            <a:pPr algn="ctr">
              <a:buClr>
                <a:schemeClr val="dk1"/>
              </a:buClr>
              <a:buSzPts val="2400"/>
            </a:pPr>
            <a:r>
              <a:rPr lang="en-US" sz="2800" b="1" dirty="0">
                <a:solidFill>
                  <a:schemeClr val="dk1"/>
                </a:solidFill>
                <a:latin typeface="Lexend Deca" panose="020B0604020202020204" charset="0"/>
                <a:cs typeface="Lexend Deca" panose="020B0604020202020204" charset="0"/>
                <a:sym typeface="Lobster"/>
              </a:rPr>
              <a:t>PROCESS OVERVIEW</a:t>
            </a:r>
          </a:p>
        </p:txBody>
      </p:sp>
      <p:grpSp>
        <p:nvGrpSpPr>
          <p:cNvPr id="8" name="Group 7">
            <a:extLst>
              <a:ext uri="{FF2B5EF4-FFF2-40B4-BE49-F238E27FC236}">
                <a16:creationId xmlns:a16="http://schemas.microsoft.com/office/drawing/2014/main" id="{F2B87F42-A1E5-071A-7703-ECC80D7DD34D}"/>
              </a:ext>
            </a:extLst>
          </p:cNvPr>
          <p:cNvGrpSpPr/>
          <p:nvPr/>
        </p:nvGrpSpPr>
        <p:grpSpPr>
          <a:xfrm>
            <a:off x="388124" y="1178986"/>
            <a:ext cx="8537855" cy="3681413"/>
            <a:chOff x="388124" y="1178986"/>
            <a:chExt cx="8537855" cy="3681413"/>
          </a:xfrm>
        </p:grpSpPr>
        <p:cxnSp>
          <p:nvCxnSpPr>
            <p:cNvPr id="9" name="Straight Arrow Connector 8">
              <a:extLst>
                <a:ext uri="{FF2B5EF4-FFF2-40B4-BE49-F238E27FC236}">
                  <a16:creationId xmlns:a16="http://schemas.microsoft.com/office/drawing/2014/main" id="{C70EBAF7-7BD2-A570-AB4A-369685ECB906}"/>
                </a:ext>
              </a:extLst>
            </p:cNvPr>
            <p:cNvCxnSpPr/>
            <p:nvPr/>
          </p:nvCxnSpPr>
          <p:spPr>
            <a:xfrm flipH="1">
              <a:off x="6325737" y="2326940"/>
              <a:ext cx="859809" cy="3657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E342D68C-EBB1-F46D-860F-A3964BDDA282}"/>
                </a:ext>
              </a:extLst>
            </p:cNvPr>
            <p:cNvGrpSpPr/>
            <p:nvPr/>
          </p:nvGrpSpPr>
          <p:grpSpPr>
            <a:xfrm>
              <a:off x="388124" y="1178986"/>
              <a:ext cx="8537855" cy="3681413"/>
              <a:chOff x="388124" y="1178986"/>
              <a:chExt cx="8537855" cy="3681413"/>
            </a:xfrm>
          </p:grpSpPr>
          <p:grpSp>
            <p:nvGrpSpPr>
              <p:cNvPr id="10" name="Group 9">
                <a:extLst>
                  <a:ext uri="{FF2B5EF4-FFF2-40B4-BE49-F238E27FC236}">
                    <a16:creationId xmlns:a16="http://schemas.microsoft.com/office/drawing/2014/main" id="{DA9899CB-93E8-2BA5-B853-A37CFCE2D7CB}"/>
                  </a:ext>
                </a:extLst>
              </p:cNvPr>
              <p:cNvGrpSpPr/>
              <p:nvPr/>
            </p:nvGrpSpPr>
            <p:grpSpPr>
              <a:xfrm>
                <a:off x="388124" y="1178986"/>
                <a:ext cx="8537855" cy="3681413"/>
                <a:chOff x="388124" y="1178986"/>
                <a:chExt cx="8537855" cy="3681413"/>
              </a:xfrm>
            </p:grpSpPr>
            <p:pic>
              <p:nvPicPr>
                <p:cNvPr id="3" name="Picture 3"/>
                <p:cNvPicPr>
                  <a:picLocks noChangeAspect="1"/>
                </p:cNvPicPr>
                <p:nvPr/>
              </p:nvPicPr>
              <p:blipFill>
                <a:blip r:embed="rId2"/>
                <a:srcRect/>
                <a:stretch>
                  <a:fillRect/>
                </a:stretch>
              </p:blipFill>
              <p:spPr>
                <a:xfrm>
                  <a:off x="388124" y="1210466"/>
                  <a:ext cx="8537855" cy="364993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31CA0FA-2671-FD7E-D930-8671736972D3}"/>
                    </a:ext>
                  </a:extLst>
                </p:cNvPr>
                <p:cNvPicPr>
                  <a:picLocks noChangeAspect="1"/>
                </p:cNvPicPr>
                <p:nvPr/>
              </p:nvPicPr>
              <p:blipFill>
                <a:blip r:embed="rId3"/>
                <a:stretch>
                  <a:fillRect/>
                </a:stretch>
              </p:blipFill>
              <p:spPr>
                <a:xfrm>
                  <a:off x="7210601" y="1613072"/>
                  <a:ext cx="611512" cy="611512"/>
                </a:xfrm>
                <a:prstGeom prst="rect">
                  <a:avLst/>
                </a:prstGeom>
              </p:spPr>
            </p:pic>
            <p:sp>
              <p:nvSpPr>
                <p:cNvPr id="7" name="Rectangle 6">
                  <a:extLst>
                    <a:ext uri="{FF2B5EF4-FFF2-40B4-BE49-F238E27FC236}">
                      <a16:creationId xmlns:a16="http://schemas.microsoft.com/office/drawing/2014/main" id="{0C17BD51-9C66-3117-9C8E-FD72D05CE685}"/>
                    </a:ext>
                  </a:extLst>
                </p:cNvPr>
                <p:cNvSpPr/>
                <p:nvPr/>
              </p:nvSpPr>
              <p:spPr>
                <a:xfrm>
                  <a:off x="6960065" y="1178986"/>
                  <a:ext cx="1112585" cy="3414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Logistic </a:t>
                  </a:r>
                  <a:br>
                    <a:rPr lang="en-US" sz="1000" b="1" dirty="0">
                      <a:solidFill>
                        <a:schemeClr val="tx1"/>
                      </a:solidFill>
                    </a:rPr>
                  </a:br>
                  <a:r>
                    <a:rPr lang="en-US" sz="1000" b="1" dirty="0" err="1">
                      <a:solidFill>
                        <a:schemeClr val="tx1"/>
                      </a:solidFill>
                    </a:rPr>
                    <a:t>Regresion</a:t>
                  </a:r>
                  <a:endParaRPr lang="en-US" sz="1000" b="1" dirty="0">
                    <a:solidFill>
                      <a:schemeClr val="tx1"/>
                    </a:solidFill>
                  </a:endParaRPr>
                </a:p>
              </p:txBody>
            </p:sp>
          </p:grpSp>
          <p:sp>
            <p:nvSpPr>
              <p:cNvPr id="11" name="Rectangle 10">
                <a:extLst>
                  <a:ext uri="{FF2B5EF4-FFF2-40B4-BE49-F238E27FC236}">
                    <a16:creationId xmlns:a16="http://schemas.microsoft.com/office/drawing/2014/main" id="{CE1AB3F8-2419-4C6F-24B0-9D1678C364C4}"/>
                  </a:ext>
                </a:extLst>
              </p:cNvPr>
              <p:cNvSpPr/>
              <p:nvPr/>
            </p:nvSpPr>
            <p:spPr>
              <a:xfrm>
                <a:off x="7058025" y="3674269"/>
                <a:ext cx="1826419" cy="178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 application</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8"/>
          <p:cNvSpPr txBox="1">
            <a:spLocks noGrp="1"/>
          </p:cNvSpPr>
          <p:nvPr>
            <p:ph type="title"/>
          </p:nvPr>
        </p:nvSpPr>
        <p:spPr>
          <a:xfrm>
            <a:off x="828459" y="585836"/>
            <a:ext cx="90678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n>
                  <a:solidFill>
                    <a:sysClr val="windowText" lastClr="000000"/>
                  </a:solidFill>
                </a:ln>
                <a:solidFill>
                  <a:srgbClr val="C00000"/>
                </a:solidFill>
              </a:rPr>
              <a:t>04</a:t>
            </a:r>
            <a:endParaRPr sz="5400" dirty="0">
              <a:ln>
                <a:solidFill>
                  <a:sysClr val="windowText" lastClr="000000"/>
                </a:solidFill>
              </a:ln>
              <a:solidFill>
                <a:srgbClr val="C00000"/>
              </a:solidFill>
            </a:endParaRPr>
          </a:p>
        </p:txBody>
      </p:sp>
      <p:sp>
        <p:nvSpPr>
          <p:cNvPr id="1608" name="Google Shape;1608;p58"/>
          <p:cNvSpPr txBox="1">
            <a:spLocks noGrp="1"/>
          </p:cNvSpPr>
          <p:nvPr>
            <p:ph type="subTitle" idx="1"/>
          </p:nvPr>
        </p:nvSpPr>
        <p:spPr>
          <a:xfrm>
            <a:off x="915082" y="2344229"/>
            <a:ext cx="2342222" cy="1274803"/>
          </a:xfrm>
          <a:prstGeom prst="rect">
            <a:avLst/>
          </a:prstGeom>
        </p:spPr>
        <p:txBody>
          <a:bodyPr spcFirstLastPara="1" wrap="square" lIns="91425" tIns="91425" rIns="91425" bIns="91425" anchor="ctr" anchorCtr="0">
            <a:noAutofit/>
          </a:bodyPr>
          <a:lstStyle/>
          <a:p>
            <a:pPr marL="285750" lvl="0" indent="-285750" algn="l">
              <a:buFont typeface="Wingdings" panose="05000000000000000000" pitchFamily="2" charset="2"/>
              <a:buChar char="Ø"/>
            </a:pPr>
            <a:r>
              <a:rPr lang="en-US" dirty="0">
                <a:ln>
                  <a:solidFill>
                    <a:sysClr val="windowText" lastClr="000000"/>
                  </a:solidFill>
                </a:ln>
              </a:rPr>
              <a:t>Advantage</a:t>
            </a:r>
          </a:p>
          <a:p>
            <a:pPr marL="285750" lvl="0" indent="-285750" algn="l" rtl="0">
              <a:spcBef>
                <a:spcPts val="0"/>
              </a:spcBef>
              <a:spcAft>
                <a:spcPts val="0"/>
              </a:spcAft>
              <a:buFont typeface="Wingdings" panose="05000000000000000000" pitchFamily="2" charset="2"/>
              <a:buChar char="Ø"/>
            </a:pPr>
            <a:endParaRPr lang="en"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Disadvantage</a:t>
            </a:r>
          </a:p>
          <a:p>
            <a:pPr marL="285750" lvl="0" indent="-285750" algn="l">
              <a:buFont typeface="Wingdings" panose="05000000000000000000" pitchFamily="2" charset="2"/>
              <a:buChar char="Ø"/>
            </a:pPr>
            <a:endParaRPr lang="en-US" dirty="0">
              <a:ln>
                <a:solidFill>
                  <a:sysClr val="windowText" lastClr="000000"/>
                </a:solidFill>
              </a:ln>
            </a:endParaRPr>
          </a:p>
          <a:p>
            <a:pPr marL="285750" lvl="0" indent="-285750" algn="l">
              <a:buFont typeface="Wingdings" panose="05000000000000000000" pitchFamily="2" charset="2"/>
              <a:buChar char="Ø"/>
            </a:pPr>
            <a:r>
              <a:rPr lang="en-US" dirty="0">
                <a:ln>
                  <a:solidFill>
                    <a:sysClr val="windowText" lastClr="000000"/>
                  </a:solidFill>
                </a:ln>
              </a:rPr>
              <a:t>Development</a:t>
            </a:r>
            <a:endParaRPr lang="en" dirty="0">
              <a:ln>
                <a:solidFill>
                  <a:sysClr val="windowText" lastClr="000000"/>
                </a:solidFill>
              </a:ln>
            </a:endParaRPr>
          </a:p>
          <a:p>
            <a:pPr marL="0" lvl="0" indent="0" algn="ctr" rtl="0">
              <a:spcBef>
                <a:spcPts val="0"/>
              </a:spcBef>
              <a:spcAft>
                <a:spcPts val="0"/>
              </a:spcAft>
              <a:buNone/>
            </a:pPr>
            <a:endParaRPr dirty="0">
              <a:ln>
                <a:solidFill>
                  <a:sysClr val="windowText" lastClr="000000"/>
                </a:solidFill>
              </a:ln>
            </a:endParaRPr>
          </a:p>
        </p:txBody>
      </p:sp>
      <p:sp>
        <p:nvSpPr>
          <p:cNvPr id="216" name="Google Shape;428;p35">
            <a:extLst>
              <a:ext uri="{FF2B5EF4-FFF2-40B4-BE49-F238E27FC236}">
                <a16:creationId xmlns:a16="http://schemas.microsoft.com/office/drawing/2014/main" id="{C42B4186-E2AA-43DB-85BF-EA926BF49578}"/>
              </a:ext>
            </a:extLst>
          </p:cNvPr>
          <p:cNvSpPr txBox="1">
            <a:spLocks/>
          </p:cNvSpPr>
          <p:nvPr/>
        </p:nvSpPr>
        <p:spPr>
          <a:xfrm>
            <a:off x="831026" y="1521412"/>
            <a:ext cx="386171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indent="0"/>
            <a:r>
              <a:rPr lang="en-US" sz="3200" dirty="0">
                <a:solidFill>
                  <a:schemeClr val="tx2"/>
                </a:solidFill>
              </a:rPr>
              <a:t>Conclusion</a:t>
            </a:r>
          </a:p>
        </p:txBody>
      </p:sp>
      <p:pic>
        <p:nvPicPr>
          <p:cNvPr id="6" name="Picture 5" descr="Icon&#10;&#10;Description automatically generated">
            <a:extLst>
              <a:ext uri="{FF2B5EF4-FFF2-40B4-BE49-F238E27FC236}">
                <a16:creationId xmlns:a16="http://schemas.microsoft.com/office/drawing/2014/main" id="{24B50D9F-9E60-F771-4A49-CE361E3C4D55}"/>
              </a:ext>
            </a:extLst>
          </p:cNvPr>
          <p:cNvPicPr>
            <a:picLocks noChangeAspect="1"/>
          </p:cNvPicPr>
          <p:nvPr/>
        </p:nvPicPr>
        <p:blipFill>
          <a:blip r:embed="rId3"/>
          <a:stretch>
            <a:fillRect/>
          </a:stretch>
        </p:blipFill>
        <p:spPr>
          <a:xfrm>
            <a:off x="2947529" y="424699"/>
            <a:ext cx="1533754" cy="1533754"/>
          </a:xfrm>
          <a:prstGeom prst="rect">
            <a:avLst/>
          </a:prstGeom>
        </p:spPr>
      </p:pic>
      <p:grpSp>
        <p:nvGrpSpPr>
          <p:cNvPr id="91" name="Google Shape;998;p28">
            <a:extLst>
              <a:ext uri="{FF2B5EF4-FFF2-40B4-BE49-F238E27FC236}">
                <a16:creationId xmlns:a16="http://schemas.microsoft.com/office/drawing/2014/main" id="{6D0B04C1-06AC-6B10-8B30-79F19C2E7567}"/>
              </a:ext>
            </a:extLst>
          </p:cNvPr>
          <p:cNvGrpSpPr/>
          <p:nvPr/>
        </p:nvGrpSpPr>
        <p:grpSpPr>
          <a:xfrm flipH="1">
            <a:off x="5378557" y="822836"/>
            <a:ext cx="2196574" cy="3737602"/>
            <a:chOff x="2346075" y="2426700"/>
            <a:chExt cx="1109377" cy="2277372"/>
          </a:xfrm>
        </p:grpSpPr>
        <p:sp>
          <p:nvSpPr>
            <p:cNvPr id="92" name="Google Shape;999;p28">
              <a:extLst>
                <a:ext uri="{FF2B5EF4-FFF2-40B4-BE49-F238E27FC236}">
                  <a16:creationId xmlns:a16="http://schemas.microsoft.com/office/drawing/2014/main" id="{FD56DD38-0E2F-4AB1-2BA6-E6456E19297D}"/>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000;p28">
              <a:extLst>
                <a:ext uri="{FF2B5EF4-FFF2-40B4-BE49-F238E27FC236}">
                  <a16:creationId xmlns:a16="http://schemas.microsoft.com/office/drawing/2014/main" id="{F323DB0C-CFE1-CFA4-367D-DC008A0B4F1E}"/>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001;p28">
              <a:extLst>
                <a:ext uri="{FF2B5EF4-FFF2-40B4-BE49-F238E27FC236}">
                  <a16:creationId xmlns:a16="http://schemas.microsoft.com/office/drawing/2014/main" id="{7CE8B80D-86BD-CA0B-A76E-339C08B5FC1E}"/>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002;p28">
              <a:extLst>
                <a:ext uri="{FF2B5EF4-FFF2-40B4-BE49-F238E27FC236}">
                  <a16:creationId xmlns:a16="http://schemas.microsoft.com/office/drawing/2014/main" id="{CB127E71-C823-C73A-07FF-7EB54F08AAD4}"/>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003;p28">
              <a:extLst>
                <a:ext uri="{FF2B5EF4-FFF2-40B4-BE49-F238E27FC236}">
                  <a16:creationId xmlns:a16="http://schemas.microsoft.com/office/drawing/2014/main" id="{268C023E-28B9-81AE-378D-E10759118968}"/>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004;p28">
              <a:extLst>
                <a:ext uri="{FF2B5EF4-FFF2-40B4-BE49-F238E27FC236}">
                  <a16:creationId xmlns:a16="http://schemas.microsoft.com/office/drawing/2014/main" id="{2D5D669E-FB4B-AD7F-D5ED-DC0FC9404234}"/>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005;p28">
              <a:extLst>
                <a:ext uri="{FF2B5EF4-FFF2-40B4-BE49-F238E27FC236}">
                  <a16:creationId xmlns:a16="http://schemas.microsoft.com/office/drawing/2014/main" id="{7C5FF6C5-D6D7-E5C8-0BD5-20D87EF2EBEC}"/>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006;p28">
              <a:extLst>
                <a:ext uri="{FF2B5EF4-FFF2-40B4-BE49-F238E27FC236}">
                  <a16:creationId xmlns:a16="http://schemas.microsoft.com/office/drawing/2014/main" id="{A88C0DE4-93B4-2A08-EE7B-90899B0E6FC8}"/>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007;p28">
              <a:extLst>
                <a:ext uri="{FF2B5EF4-FFF2-40B4-BE49-F238E27FC236}">
                  <a16:creationId xmlns:a16="http://schemas.microsoft.com/office/drawing/2014/main" id="{AFD19933-B527-D37E-3097-76CF32669193}"/>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008;p28">
              <a:extLst>
                <a:ext uri="{FF2B5EF4-FFF2-40B4-BE49-F238E27FC236}">
                  <a16:creationId xmlns:a16="http://schemas.microsoft.com/office/drawing/2014/main" id="{AA74F312-C4F1-518B-849C-D6E017EDD837}"/>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009;p28">
              <a:extLst>
                <a:ext uri="{FF2B5EF4-FFF2-40B4-BE49-F238E27FC236}">
                  <a16:creationId xmlns:a16="http://schemas.microsoft.com/office/drawing/2014/main" id="{C4CE06BA-3352-8B05-E4F1-F26E9DFB9662}"/>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10;p28">
              <a:extLst>
                <a:ext uri="{FF2B5EF4-FFF2-40B4-BE49-F238E27FC236}">
                  <a16:creationId xmlns:a16="http://schemas.microsoft.com/office/drawing/2014/main" id="{AAA52FD6-D683-8E6E-17A5-3E747CB2E6B7}"/>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11;p28">
              <a:extLst>
                <a:ext uri="{FF2B5EF4-FFF2-40B4-BE49-F238E27FC236}">
                  <a16:creationId xmlns:a16="http://schemas.microsoft.com/office/drawing/2014/main" id="{48C6F5DC-ED5B-9129-815B-281ABEFCEA80}"/>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12;p28">
              <a:extLst>
                <a:ext uri="{FF2B5EF4-FFF2-40B4-BE49-F238E27FC236}">
                  <a16:creationId xmlns:a16="http://schemas.microsoft.com/office/drawing/2014/main" id="{A6BC1B97-9921-63D4-967C-6623670345B3}"/>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13;p28">
              <a:extLst>
                <a:ext uri="{FF2B5EF4-FFF2-40B4-BE49-F238E27FC236}">
                  <a16:creationId xmlns:a16="http://schemas.microsoft.com/office/drawing/2014/main" id="{365C89E7-50C3-8DD3-3C66-9393C45C73F1}"/>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14;p28">
              <a:extLst>
                <a:ext uri="{FF2B5EF4-FFF2-40B4-BE49-F238E27FC236}">
                  <a16:creationId xmlns:a16="http://schemas.microsoft.com/office/drawing/2014/main" id="{74F3A372-D0A1-E3AF-4E6D-B0A58E870533}"/>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15;p28">
              <a:extLst>
                <a:ext uri="{FF2B5EF4-FFF2-40B4-BE49-F238E27FC236}">
                  <a16:creationId xmlns:a16="http://schemas.microsoft.com/office/drawing/2014/main" id="{DE794BAD-AC3A-B0BF-57D5-40C284FADCE5}"/>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16;p28">
              <a:extLst>
                <a:ext uri="{FF2B5EF4-FFF2-40B4-BE49-F238E27FC236}">
                  <a16:creationId xmlns:a16="http://schemas.microsoft.com/office/drawing/2014/main" id="{4B49E694-2A4B-9838-65CE-C0A55655713E}"/>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017;p28">
              <a:extLst>
                <a:ext uri="{FF2B5EF4-FFF2-40B4-BE49-F238E27FC236}">
                  <a16:creationId xmlns:a16="http://schemas.microsoft.com/office/drawing/2014/main" id="{579650CD-4164-FF24-8302-3CA3846B0AF1}"/>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018;p28">
              <a:extLst>
                <a:ext uri="{FF2B5EF4-FFF2-40B4-BE49-F238E27FC236}">
                  <a16:creationId xmlns:a16="http://schemas.microsoft.com/office/drawing/2014/main" id="{5C79037A-D672-9C75-72A0-C26A658FA0FB}"/>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019;p28">
              <a:extLst>
                <a:ext uri="{FF2B5EF4-FFF2-40B4-BE49-F238E27FC236}">
                  <a16:creationId xmlns:a16="http://schemas.microsoft.com/office/drawing/2014/main" id="{D917B530-55F3-B507-A22D-0C3E628928B5}"/>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020;p28">
              <a:extLst>
                <a:ext uri="{FF2B5EF4-FFF2-40B4-BE49-F238E27FC236}">
                  <a16:creationId xmlns:a16="http://schemas.microsoft.com/office/drawing/2014/main" id="{39DB2B5D-E2E4-629B-F664-FE19F6B48DD7}"/>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4" name="Google Shape;1021;p28">
              <a:extLst>
                <a:ext uri="{FF2B5EF4-FFF2-40B4-BE49-F238E27FC236}">
                  <a16:creationId xmlns:a16="http://schemas.microsoft.com/office/drawing/2014/main" id="{F1B218FC-A6E7-45ED-FE03-8CAA1EC70FB6}"/>
                </a:ext>
              </a:extLst>
            </p:cNvPr>
            <p:cNvGrpSpPr/>
            <p:nvPr/>
          </p:nvGrpSpPr>
          <p:grpSpPr>
            <a:xfrm flipH="1">
              <a:off x="2346075" y="2694557"/>
              <a:ext cx="753614" cy="2009515"/>
              <a:chOff x="3463338" y="2694557"/>
              <a:chExt cx="753614" cy="2009515"/>
            </a:xfrm>
          </p:grpSpPr>
          <p:sp>
            <p:nvSpPr>
              <p:cNvPr id="115" name="Google Shape;1022;p28">
                <a:extLst>
                  <a:ext uri="{FF2B5EF4-FFF2-40B4-BE49-F238E27FC236}">
                    <a16:creationId xmlns:a16="http://schemas.microsoft.com/office/drawing/2014/main" id="{6257BB26-AB81-B016-F4C6-5C369665EDAF}"/>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023;p28">
                <a:extLst>
                  <a:ext uri="{FF2B5EF4-FFF2-40B4-BE49-F238E27FC236}">
                    <a16:creationId xmlns:a16="http://schemas.microsoft.com/office/drawing/2014/main" id="{38A00D00-9F7B-B0BF-52D0-BF9B95C942D4}"/>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024;p28">
                <a:extLst>
                  <a:ext uri="{FF2B5EF4-FFF2-40B4-BE49-F238E27FC236}">
                    <a16:creationId xmlns:a16="http://schemas.microsoft.com/office/drawing/2014/main" id="{B3626F70-9E7A-FC47-D333-FE7E94D158A9}"/>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025;p28">
                <a:extLst>
                  <a:ext uri="{FF2B5EF4-FFF2-40B4-BE49-F238E27FC236}">
                    <a16:creationId xmlns:a16="http://schemas.microsoft.com/office/drawing/2014/main" id="{C5E18C1F-CAB4-DFA2-B821-B349FE83AD65}"/>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026;p28">
                <a:extLst>
                  <a:ext uri="{FF2B5EF4-FFF2-40B4-BE49-F238E27FC236}">
                    <a16:creationId xmlns:a16="http://schemas.microsoft.com/office/drawing/2014/main" id="{A5933A6B-B555-0BC9-6A7D-3D2DFB2DE0A5}"/>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27;p28">
                <a:extLst>
                  <a:ext uri="{FF2B5EF4-FFF2-40B4-BE49-F238E27FC236}">
                    <a16:creationId xmlns:a16="http://schemas.microsoft.com/office/drawing/2014/main" id="{CEA12C79-EDE4-24CD-7D17-1D5A0488CD5B}"/>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28;p28">
                <a:extLst>
                  <a:ext uri="{FF2B5EF4-FFF2-40B4-BE49-F238E27FC236}">
                    <a16:creationId xmlns:a16="http://schemas.microsoft.com/office/drawing/2014/main" id="{333F517A-E6CB-6662-CAF6-18E6E30C4CBA}"/>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29;p28">
                <a:extLst>
                  <a:ext uri="{FF2B5EF4-FFF2-40B4-BE49-F238E27FC236}">
                    <a16:creationId xmlns:a16="http://schemas.microsoft.com/office/drawing/2014/main" id="{F9E06ACA-7EE9-9B1A-53C0-E11A7BB65C0A}"/>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30;p28">
                <a:extLst>
                  <a:ext uri="{FF2B5EF4-FFF2-40B4-BE49-F238E27FC236}">
                    <a16:creationId xmlns:a16="http://schemas.microsoft.com/office/drawing/2014/main" id="{BED58826-DC2F-71D9-57A6-7567BA6B2431}"/>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31;p28">
                <a:extLst>
                  <a:ext uri="{FF2B5EF4-FFF2-40B4-BE49-F238E27FC236}">
                    <a16:creationId xmlns:a16="http://schemas.microsoft.com/office/drawing/2014/main" id="{AD4BF413-44D2-7B01-B3E9-06FFFF51CF9E}"/>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32;p28">
                <a:extLst>
                  <a:ext uri="{FF2B5EF4-FFF2-40B4-BE49-F238E27FC236}">
                    <a16:creationId xmlns:a16="http://schemas.microsoft.com/office/drawing/2014/main" id="{B56A45EC-2724-DEF7-482F-C9CB63E618FA}"/>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33;p28">
                <a:extLst>
                  <a:ext uri="{FF2B5EF4-FFF2-40B4-BE49-F238E27FC236}">
                    <a16:creationId xmlns:a16="http://schemas.microsoft.com/office/drawing/2014/main" id="{F17437E0-C095-0035-1C7F-622E085F78E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34;p28">
                <a:extLst>
                  <a:ext uri="{FF2B5EF4-FFF2-40B4-BE49-F238E27FC236}">
                    <a16:creationId xmlns:a16="http://schemas.microsoft.com/office/drawing/2014/main" id="{DAF1B1CD-EF16-9E79-3D67-936C3F223DEA}"/>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035;p28">
                <a:extLst>
                  <a:ext uri="{FF2B5EF4-FFF2-40B4-BE49-F238E27FC236}">
                    <a16:creationId xmlns:a16="http://schemas.microsoft.com/office/drawing/2014/main" id="{B321DDB3-5705-3408-2177-B02C4EA1EB18}"/>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036;p28">
                <a:extLst>
                  <a:ext uri="{FF2B5EF4-FFF2-40B4-BE49-F238E27FC236}">
                    <a16:creationId xmlns:a16="http://schemas.microsoft.com/office/drawing/2014/main" id="{50EBEBCD-42FA-8E6C-D940-7E6D5B6CC92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37;p28">
                <a:extLst>
                  <a:ext uri="{FF2B5EF4-FFF2-40B4-BE49-F238E27FC236}">
                    <a16:creationId xmlns:a16="http://schemas.microsoft.com/office/drawing/2014/main" id="{1BB7E81E-1A68-2F24-20A9-A5BE820CF282}"/>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38;p28">
                <a:extLst>
                  <a:ext uri="{FF2B5EF4-FFF2-40B4-BE49-F238E27FC236}">
                    <a16:creationId xmlns:a16="http://schemas.microsoft.com/office/drawing/2014/main" id="{77F8B7BB-BB82-6B4A-9066-E96CE7BF218D}"/>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39;p28">
                <a:extLst>
                  <a:ext uri="{FF2B5EF4-FFF2-40B4-BE49-F238E27FC236}">
                    <a16:creationId xmlns:a16="http://schemas.microsoft.com/office/drawing/2014/main" id="{5211C0E2-7B12-2735-EB54-0B31AAB77E13}"/>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40;p28">
                <a:extLst>
                  <a:ext uri="{FF2B5EF4-FFF2-40B4-BE49-F238E27FC236}">
                    <a16:creationId xmlns:a16="http://schemas.microsoft.com/office/drawing/2014/main" id="{97ADEAF1-DA26-0AE3-D7A0-9F195E628871}"/>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41;p28">
                <a:extLst>
                  <a:ext uri="{FF2B5EF4-FFF2-40B4-BE49-F238E27FC236}">
                    <a16:creationId xmlns:a16="http://schemas.microsoft.com/office/drawing/2014/main" id="{D420CA60-E535-E824-CC89-B15937B9957C}"/>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42;p28">
                <a:extLst>
                  <a:ext uri="{FF2B5EF4-FFF2-40B4-BE49-F238E27FC236}">
                    <a16:creationId xmlns:a16="http://schemas.microsoft.com/office/drawing/2014/main" id="{208897A5-ADBC-8F14-6FA3-EF282A804E3C}"/>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43;p28">
                <a:extLst>
                  <a:ext uri="{FF2B5EF4-FFF2-40B4-BE49-F238E27FC236}">
                    <a16:creationId xmlns:a16="http://schemas.microsoft.com/office/drawing/2014/main" id="{3EC0FBF1-6DB6-7DBA-3E15-C309F7662AFB}"/>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44;p28">
                <a:extLst>
                  <a:ext uri="{FF2B5EF4-FFF2-40B4-BE49-F238E27FC236}">
                    <a16:creationId xmlns:a16="http://schemas.microsoft.com/office/drawing/2014/main" id="{53B1AE64-9303-6EB8-CC09-2F1B6E00DBC7}"/>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45;p28">
                <a:extLst>
                  <a:ext uri="{FF2B5EF4-FFF2-40B4-BE49-F238E27FC236}">
                    <a16:creationId xmlns:a16="http://schemas.microsoft.com/office/drawing/2014/main" id="{B49A6C62-270E-5C98-DC63-988BEBFF0432}"/>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46;p28">
                <a:extLst>
                  <a:ext uri="{FF2B5EF4-FFF2-40B4-BE49-F238E27FC236}">
                    <a16:creationId xmlns:a16="http://schemas.microsoft.com/office/drawing/2014/main" id="{60EEAAC0-43E7-6A5D-2A74-52C99497D8BE}"/>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47;p28">
                <a:extLst>
                  <a:ext uri="{FF2B5EF4-FFF2-40B4-BE49-F238E27FC236}">
                    <a16:creationId xmlns:a16="http://schemas.microsoft.com/office/drawing/2014/main" id="{FFBC6B27-DAC1-8C31-0088-16293829D2DA}"/>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48;p28">
                <a:extLst>
                  <a:ext uri="{FF2B5EF4-FFF2-40B4-BE49-F238E27FC236}">
                    <a16:creationId xmlns:a16="http://schemas.microsoft.com/office/drawing/2014/main" id="{F584588C-9465-BBB5-9CA9-0AE33BB95567}"/>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49;p28">
                <a:extLst>
                  <a:ext uri="{FF2B5EF4-FFF2-40B4-BE49-F238E27FC236}">
                    <a16:creationId xmlns:a16="http://schemas.microsoft.com/office/drawing/2014/main" id="{7161C806-E723-3A6F-0460-C9B69E0B9FAA}"/>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50;p28">
                <a:extLst>
                  <a:ext uri="{FF2B5EF4-FFF2-40B4-BE49-F238E27FC236}">
                    <a16:creationId xmlns:a16="http://schemas.microsoft.com/office/drawing/2014/main" id="{12BED1B7-3C09-BC88-E727-9ECA8B94E7D6}"/>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51;p28">
                <a:extLst>
                  <a:ext uri="{FF2B5EF4-FFF2-40B4-BE49-F238E27FC236}">
                    <a16:creationId xmlns:a16="http://schemas.microsoft.com/office/drawing/2014/main" id="{642C894A-4DA5-6323-F429-C6787F651200}"/>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52;p28">
                <a:extLst>
                  <a:ext uri="{FF2B5EF4-FFF2-40B4-BE49-F238E27FC236}">
                    <a16:creationId xmlns:a16="http://schemas.microsoft.com/office/drawing/2014/main" id="{98D05F3B-33BB-8B51-6C49-42FDE2BDE055}"/>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53;p28">
                <a:extLst>
                  <a:ext uri="{FF2B5EF4-FFF2-40B4-BE49-F238E27FC236}">
                    <a16:creationId xmlns:a16="http://schemas.microsoft.com/office/drawing/2014/main" id="{C248ACB0-E37D-14EA-7F96-4054F08DB699}"/>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54;p28">
                <a:extLst>
                  <a:ext uri="{FF2B5EF4-FFF2-40B4-BE49-F238E27FC236}">
                    <a16:creationId xmlns:a16="http://schemas.microsoft.com/office/drawing/2014/main" id="{08094BF1-FCD6-CF3B-30CA-9A2FA5F630C6}"/>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55;p28">
                <a:extLst>
                  <a:ext uri="{FF2B5EF4-FFF2-40B4-BE49-F238E27FC236}">
                    <a16:creationId xmlns:a16="http://schemas.microsoft.com/office/drawing/2014/main" id="{AA426695-9509-14B7-516F-AAAD1EB821F3}"/>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56;p28">
                <a:extLst>
                  <a:ext uri="{FF2B5EF4-FFF2-40B4-BE49-F238E27FC236}">
                    <a16:creationId xmlns:a16="http://schemas.microsoft.com/office/drawing/2014/main" id="{6EEBB1A9-8DF7-95E0-633D-847BE9069EC6}"/>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57;p28">
                <a:extLst>
                  <a:ext uri="{FF2B5EF4-FFF2-40B4-BE49-F238E27FC236}">
                    <a16:creationId xmlns:a16="http://schemas.microsoft.com/office/drawing/2014/main" id="{90F50AEC-04D3-3AD9-A2C8-8DCF8D71B651}"/>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58;p28">
                <a:extLst>
                  <a:ext uri="{FF2B5EF4-FFF2-40B4-BE49-F238E27FC236}">
                    <a16:creationId xmlns:a16="http://schemas.microsoft.com/office/drawing/2014/main" id="{0E4F3E70-4071-DADB-FDE5-2A71A5201456}"/>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59;p28">
                <a:extLst>
                  <a:ext uri="{FF2B5EF4-FFF2-40B4-BE49-F238E27FC236}">
                    <a16:creationId xmlns:a16="http://schemas.microsoft.com/office/drawing/2014/main" id="{E580B724-B226-FA24-01F9-330DA7D1ABE5}"/>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60;p28">
                <a:extLst>
                  <a:ext uri="{FF2B5EF4-FFF2-40B4-BE49-F238E27FC236}">
                    <a16:creationId xmlns:a16="http://schemas.microsoft.com/office/drawing/2014/main" id="{14B4A0D8-7B23-8253-FE5A-4DF504016B65}"/>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61;p28">
                <a:extLst>
                  <a:ext uri="{FF2B5EF4-FFF2-40B4-BE49-F238E27FC236}">
                    <a16:creationId xmlns:a16="http://schemas.microsoft.com/office/drawing/2014/main" id="{B5AD0632-033F-32FD-B803-F560ACBB6785}"/>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62;p28">
                <a:extLst>
                  <a:ext uri="{FF2B5EF4-FFF2-40B4-BE49-F238E27FC236}">
                    <a16:creationId xmlns:a16="http://schemas.microsoft.com/office/drawing/2014/main" id="{70855456-EBE7-716D-D746-6869B85CCBB9}"/>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63;p28">
                <a:extLst>
                  <a:ext uri="{FF2B5EF4-FFF2-40B4-BE49-F238E27FC236}">
                    <a16:creationId xmlns:a16="http://schemas.microsoft.com/office/drawing/2014/main" id="{DD80ABD2-E235-B577-C585-ED512D920B75}"/>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64;p28">
                <a:extLst>
                  <a:ext uri="{FF2B5EF4-FFF2-40B4-BE49-F238E27FC236}">
                    <a16:creationId xmlns:a16="http://schemas.microsoft.com/office/drawing/2014/main" id="{FFB1A93C-D32F-1661-DAF9-96C4A704C268}"/>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65;p28">
                <a:extLst>
                  <a:ext uri="{FF2B5EF4-FFF2-40B4-BE49-F238E27FC236}">
                    <a16:creationId xmlns:a16="http://schemas.microsoft.com/office/drawing/2014/main" id="{E3C73ECC-90DC-7E10-793D-6AE77236F84E}"/>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66;p28">
                <a:extLst>
                  <a:ext uri="{FF2B5EF4-FFF2-40B4-BE49-F238E27FC236}">
                    <a16:creationId xmlns:a16="http://schemas.microsoft.com/office/drawing/2014/main" id="{C4ED593D-33FE-F858-CBD8-8CCE35F9BF45}"/>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67;p28">
                <a:extLst>
                  <a:ext uri="{FF2B5EF4-FFF2-40B4-BE49-F238E27FC236}">
                    <a16:creationId xmlns:a16="http://schemas.microsoft.com/office/drawing/2014/main" id="{DEBFB68C-3D8E-3F4E-2707-A735A0472C47}"/>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68;p28">
                <a:extLst>
                  <a:ext uri="{FF2B5EF4-FFF2-40B4-BE49-F238E27FC236}">
                    <a16:creationId xmlns:a16="http://schemas.microsoft.com/office/drawing/2014/main" id="{F328A19F-0538-7747-6A99-1672FD2843C6}"/>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69;p28">
                <a:extLst>
                  <a:ext uri="{FF2B5EF4-FFF2-40B4-BE49-F238E27FC236}">
                    <a16:creationId xmlns:a16="http://schemas.microsoft.com/office/drawing/2014/main" id="{AA88092F-9967-8EB0-D980-90FA6055F049}"/>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70;p28">
                <a:extLst>
                  <a:ext uri="{FF2B5EF4-FFF2-40B4-BE49-F238E27FC236}">
                    <a16:creationId xmlns:a16="http://schemas.microsoft.com/office/drawing/2014/main" id="{422B2A7B-65C0-C9E5-5E65-B6642464DEEA}"/>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71;p28">
                <a:extLst>
                  <a:ext uri="{FF2B5EF4-FFF2-40B4-BE49-F238E27FC236}">
                    <a16:creationId xmlns:a16="http://schemas.microsoft.com/office/drawing/2014/main" id="{9E3406AD-D7CD-832A-03C5-1E758A19DFCC}"/>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72;p28">
                <a:extLst>
                  <a:ext uri="{FF2B5EF4-FFF2-40B4-BE49-F238E27FC236}">
                    <a16:creationId xmlns:a16="http://schemas.microsoft.com/office/drawing/2014/main" id="{38CCB9DD-D3A5-1BCC-AF96-558207C3CAC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73;p28">
                <a:extLst>
                  <a:ext uri="{FF2B5EF4-FFF2-40B4-BE49-F238E27FC236}">
                    <a16:creationId xmlns:a16="http://schemas.microsoft.com/office/drawing/2014/main" id="{1F9C9EB2-F5E4-0650-9996-15C9E8774B87}"/>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74;p28">
                <a:extLst>
                  <a:ext uri="{FF2B5EF4-FFF2-40B4-BE49-F238E27FC236}">
                    <a16:creationId xmlns:a16="http://schemas.microsoft.com/office/drawing/2014/main" id="{507E8372-191E-1054-CCC8-98B80EB86C5D}"/>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75;p28">
                <a:extLst>
                  <a:ext uri="{FF2B5EF4-FFF2-40B4-BE49-F238E27FC236}">
                    <a16:creationId xmlns:a16="http://schemas.microsoft.com/office/drawing/2014/main" id="{2D7C885C-C77D-078D-004D-C38F6B17ACE5}"/>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76;p28">
                <a:extLst>
                  <a:ext uri="{FF2B5EF4-FFF2-40B4-BE49-F238E27FC236}">
                    <a16:creationId xmlns:a16="http://schemas.microsoft.com/office/drawing/2014/main" id="{C912DA6F-7807-1943-98E0-BAF3FF5339C4}"/>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77;p28">
                <a:extLst>
                  <a:ext uri="{FF2B5EF4-FFF2-40B4-BE49-F238E27FC236}">
                    <a16:creationId xmlns:a16="http://schemas.microsoft.com/office/drawing/2014/main" id="{39AA2EE7-3F7F-A2B9-5BF1-A0AB8F452D45}"/>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78;p28">
                <a:extLst>
                  <a:ext uri="{FF2B5EF4-FFF2-40B4-BE49-F238E27FC236}">
                    <a16:creationId xmlns:a16="http://schemas.microsoft.com/office/drawing/2014/main" id="{CCEBC0DB-1964-4C1D-3F71-651925915D67}"/>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79;p28">
                <a:extLst>
                  <a:ext uri="{FF2B5EF4-FFF2-40B4-BE49-F238E27FC236}">
                    <a16:creationId xmlns:a16="http://schemas.microsoft.com/office/drawing/2014/main" id="{58B8B5EE-BDC7-1756-D5C7-F5BD50F79FF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80;p28">
                <a:extLst>
                  <a:ext uri="{FF2B5EF4-FFF2-40B4-BE49-F238E27FC236}">
                    <a16:creationId xmlns:a16="http://schemas.microsoft.com/office/drawing/2014/main" id="{58E263C7-92E3-5480-BA73-369DC47536C0}"/>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81;p28">
                <a:extLst>
                  <a:ext uri="{FF2B5EF4-FFF2-40B4-BE49-F238E27FC236}">
                    <a16:creationId xmlns:a16="http://schemas.microsoft.com/office/drawing/2014/main" id="{B48D8270-9BFC-C03C-ABD6-CB920CC8549C}"/>
                  </a:ext>
                </a:extLst>
              </p:cNvPr>
              <p:cNvSpPr/>
              <p:nvPr/>
            </p:nvSpPr>
            <p:spPr>
              <a:xfrm>
                <a:off x="3732500" y="3234950"/>
                <a:ext cx="122100" cy="122100"/>
              </a:xfrm>
              <a:prstGeom prst="ellipse">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1721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barn(inVertical)">
                                      <p:cBhvr>
                                        <p:cTn id="7" dur="500"/>
                                        <p:tgtEl>
                                          <p:spTgt spid="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798838"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3399409" y="1952681"/>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5929443" y="1947253"/>
            <a:ext cx="525075" cy="18981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a:t>
            </a:r>
            <a:r>
              <a:rPr lang="en-US" sz="2000" dirty="0" err="1">
                <a:latin typeface="+mn-lt"/>
              </a:rPr>
              <a:t>Knearest</a:t>
            </a:r>
            <a:r>
              <a:rPr lang="en-US" sz="2000" dirty="0">
                <a:latin typeface="+mn-lt"/>
              </a:rPr>
              <a:t>: </a:t>
            </a:r>
          </a:p>
          <a:p>
            <a:pPr marL="342900" indent="-342900">
              <a:buFont typeface="Wingdings" panose="05000000000000000000" pitchFamily="2" charset="2"/>
              <a:buChar char="§"/>
            </a:pPr>
            <a:r>
              <a:rPr lang="en-US" sz="2000" dirty="0">
                <a:latin typeface="+mn-lt"/>
              </a:rPr>
              <a:t>Simple algorithm, easy to implement.</a:t>
            </a:r>
          </a:p>
          <a:p>
            <a:pPr marL="342900" indent="-342900">
              <a:buFont typeface="Wingdings" panose="05000000000000000000" pitchFamily="2" charset="2"/>
              <a:buChar char="§"/>
            </a:pPr>
            <a:r>
              <a:rPr lang="en-US" sz="2000" dirty="0">
                <a:latin typeface="+mn-lt"/>
              </a:rPr>
              <a:t>Small computational complexity.</a:t>
            </a:r>
          </a:p>
          <a:p>
            <a:pPr marL="342900" indent="-342900">
              <a:buFont typeface="Wingdings" panose="05000000000000000000" pitchFamily="2" charset="2"/>
              <a:buChar char="§"/>
            </a:pPr>
            <a:r>
              <a:rPr lang="en-US" sz="2000" dirty="0">
                <a:latin typeface="+mn-lt"/>
              </a:rPr>
              <a:t>Good handling with noisy data sets.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Decision tree:</a:t>
            </a:r>
          </a:p>
          <a:p>
            <a:pPr marL="342900" indent="-342900">
              <a:buFont typeface="Wingdings" panose="05000000000000000000" pitchFamily="2" charset="2"/>
              <a:buChar char="§"/>
            </a:pPr>
            <a:r>
              <a:rPr lang="en-US" sz="2000" dirty="0">
                <a:latin typeface="+mn-lt"/>
              </a:rPr>
              <a:t>Simple, intuitive algorithm, not too complicated to understand at first time.</a:t>
            </a:r>
          </a:p>
          <a:p>
            <a:pPr marL="342900" indent="-342900">
              <a:buFont typeface="Wingdings" panose="05000000000000000000" pitchFamily="2" charset="2"/>
              <a:buChar char="§"/>
            </a:pPr>
            <a:r>
              <a:rPr lang="en-US" sz="2000" dirty="0">
                <a:latin typeface="+mn-lt"/>
              </a:rPr>
              <a:t>The training data set is not necessarily too large to build an analytical model.</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Naïve bayes: </a:t>
            </a:r>
          </a:p>
          <a:p>
            <a:pPr marL="342900" indent="-342900">
              <a:buFont typeface="Wingdings" panose="05000000000000000000" pitchFamily="2" charset="2"/>
              <a:buChar char="§"/>
            </a:pPr>
            <a:r>
              <a:rPr lang="en-US" sz="2000" dirty="0">
                <a:latin typeface="+mn-lt"/>
              </a:rPr>
              <a:t>Independent assumptions</a:t>
            </a:r>
          </a:p>
          <a:p>
            <a:pPr marL="342900" indent="-342900">
              <a:buFont typeface="Wingdings" panose="05000000000000000000" pitchFamily="2" charset="2"/>
              <a:buChar char="§"/>
            </a:pPr>
            <a:r>
              <a:rPr lang="en-US" sz="2000" dirty="0">
                <a:latin typeface="+mn-lt"/>
              </a:rPr>
              <a:t>Simple but good enough to solve many problems such as text layering, spam filtering ...</a:t>
            </a:r>
          </a:p>
          <a:p>
            <a:pPr marL="342900" indent="-342900">
              <a:buFont typeface="Wingdings" panose="05000000000000000000" pitchFamily="2" charset="2"/>
              <a:buChar char="§"/>
            </a:pPr>
            <a:r>
              <a:rPr lang="en-US" sz="2000" dirty="0">
                <a:latin typeface="+mn-lt"/>
              </a:rPr>
              <a:t>Easy to use and fast </a:t>
            </a:r>
          </a:p>
          <a:p>
            <a:pPr marL="342900" indent="-342900">
              <a:buFont typeface="Wingdings" panose="05000000000000000000" pitchFamily="2" charset="2"/>
              <a:buChar char="§"/>
            </a:pPr>
            <a:r>
              <a:rPr lang="en-US" sz="2000" dirty="0">
                <a:latin typeface="+mn-lt"/>
              </a:rPr>
              <a:t>Allows the succession of prior knowledge and </a:t>
            </a:r>
            <a:r>
              <a:rPr lang="en-US" sz="2000" dirty="0" err="1">
                <a:latin typeface="+mn-lt"/>
              </a:rPr>
              <a:t>obeserved</a:t>
            </a:r>
            <a:r>
              <a:rPr lang="en-US" sz="2000" dirty="0">
                <a:latin typeface="+mn-lt"/>
              </a:rPr>
              <a:t> data.</a:t>
            </a:r>
          </a:p>
          <a:p>
            <a:pPr marL="342900" indent="-342900">
              <a:buFont typeface="Wingdings" panose="05000000000000000000" pitchFamily="2" charset="2"/>
              <a:buChar char="§"/>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23266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anim calcmode="lin" valueType="num">
                                      <p:cBhvr>
                                        <p:cTn id="28"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Knearest:</a:t>
            </a:r>
          </a:p>
          <a:p>
            <a:pPr marL="342900" indent="-342900">
              <a:buFont typeface="Wingdings" panose="05000000000000000000" pitchFamily="2" charset="2"/>
              <a:buChar char="§"/>
            </a:pPr>
            <a:r>
              <a:rPr lang="en-US" sz="1600" dirty="0">
                <a:latin typeface="+mn-lt"/>
              </a:rPr>
              <a:t>With small K, it is easy to encounter noise, leading to inaccurate results</a:t>
            </a:r>
          </a:p>
          <a:p>
            <a:pPr marL="342900" indent="-342900">
              <a:buFont typeface="Wingdings" panose="05000000000000000000" pitchFamily="2" charset="2"/>
              <a:buChar char="§"/>
            </a:pPr>
            <a:r>
              <a:rPr lang="en-US" sz="1600" dirty="0">
                <a:latin typeface="+mn-lt"/>
              </a:rPr>
              <a:t>It takes a long time to perform because it has to calculate the distance to all the objects in the data set.</a:t>
            </a:r>
          </a:p>
          <a:p>
            <a:pPr marL="342900" indent="-342900">
              <a:buFont typeface="Wingdings" panose="05000000000000000000" pitchFamily="2" charset="2"/>
              <a:buChar char="§"/>
            </a:pPr>
            <a:r>
              <a:rPr lang="en-US" sz="1600" dirty="0">
                <a:latin typeface="+mn-lt"/>
              </a:rPr>
              <a:t>Need to convert data types to qualitative factors.</a:t>
            </a:r>
          </a:p>
          <a:p>
            <a:pPr marL="342900" indent="-342900">
              <a:buFont typeface="Wingdings" panose="05000000000000000000" pitchFamily="2" charset="2"/>
              <a:buChar char="§"/>
            </a:pPr>
            <a:endParaRPr lang="en-US" sz="1600" dirty="0">
              <a:latin typeface="+mn-lt"/>
            </a:endParaRPr>
          </a:p>
          <a:p>
            <a:pPr marL="342900" indent="-342900">
              <a:buFont typeface="Wingdings" panose="05000000000000000000" pitchFamily="2" charset="2"/>
              <a:buChar char="ü"/>
            </a:pPr>
            <a:r>
              <a:rPr lang="en-US" sz="1600" dirty="0">
                <a:latin typeface="+mn-lt"/>
              </a:rPr>
              <a:t>Decision tree:</a:t>
            </a:r>
          </a:p>
          <a:p>
            <a:pPr marL="342900" indent="-342900">
              <a:buFont typeface="Wingdings" panose="05000000000000000000" pitchFamily="2" charset="2"/>
              <a:buChar char="§"/>
            </a:pPr>
            <a:r>
              <a:rPr lang="en-US" sz="1600" dirty="0">
                <a:latin typeface="+mn-lt"/>
              </a:rPr>
              <a:t>Decision tree algorithm only applies to qualitative variables (classification tree) if wrong classification can lead to serious error.</a:t>
            </a:r>
          </a:p>
          <a:p>
            <a:pPr marL="342900" indent="-342900">
              <a:buFont typeface="Wingdings" panose="05000000000000000000" pitchFamily="2" charset="2"/>
              <a:buChar char="§"/>
            </a:pPr>
            <a:r>
              <a:rPr lang="en-US" sz="1600" dirty="0">
                <a:latin typeface="+mn-lt"/>
              </a:rPr>
              <a:t>Decision tree algorithms are likely to be “biased” or biased if the dataset is unbalanced..</a:t>
            </a:r>
            <a:endParaRPr lang="en" sz="1600" dirty="0">
              <a:latin typeface="+mn-lt"/>
            </a:endParaRPr>
          </a:p>
          <a:p>
            <a:endParaRPr lang="en" sz="1600" dirty="0">
              <a:latin typeface="+mn-lt"/>
            </a:endParaRPr>
          </a:p>
          <a:p>
            <a:pPr marL="285750" indent="-285750">
              <a:buFont typeface="Wingdings" panose="05000000000000000000" pitchFamily="2" charset="2"/>
              <a:buChar char="ü"/>
            </a:pPr>
            <a:endParaRPr lang="en" sz="1600" dirty="0">
              <a:latin typeface="Staatliches"/>
            </a:endParaRP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1963090"/>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1600" dirty="0">
                <a:latin typeface="+mn-lt"/>
              </a:rPr>
              <a:t>Na</a:t>
            </a:r>
            <a:r>
              <a:rPr lang="en-US" sz="1600" dirty="0">
                <a:latin typeface="+mn-lt"/>
              </a:rPr>
              <a:t>ï</a:t>
            </a:r>
            <a:r>
              <a:rPr lang="en" sz="1600" dirty="0">
                <a:latin typeface="+mn-lt"/>
              </a:rPr>
              <a:t>ve Bayes:</a:t>
            </a:r>
          </a:p>
          <a:p>
            <a:pPr marL="285750" lvl="0" indent="-285750" fontAlgn="base">
              <a:buFont typeface="Wingdings" panose="05000000000000000000" pitchFamily="2" charset="2"/>
              <a:buChar char="§"/>
            </a:pPr>
            <a:r>
              <a:rPr lang="en-US" sz="1600" dirty="0">
                <a:latin typeface="+mn-lt"/>
              </a:rPr>
              <a:t>The accuracy of Naive Bayes compared to other algorithms is not high.</a:t>
            </a:r>
          </a:p>
          <a:p>
            <a:pPr marL="285750" lvl="0" indent="-285750" fontAlgn="base">
              <a:buFont typeface="Wingdings" panose="05000000000000000000" pitchFamily="2" charset="2"/>
              <a:buChar char="§"/>
            </a:pPr>
            <a:r>
              <a:rPr lang="en-US" sz="1600" dirty="0">
                <a:latin typeface="+mn-lt"/>
              </a:rPr>
              <a:t>In the real world, it is almost impossible when the features of test data are independent of each other.</a:t>
            </a:r>
          </a:p>
          <a:p>
            <a:pPr marL="285750" lvl="0" indent="-285750" fontAlgn="base">
              <a:buFont typeface="Wingdings" panose="05000000000000000000" pitchFamily="2" charset="2"/>
              <a:buChar char="§"/>
            </a:pPr>
            <a:r>
              <a:rPr lang="en-US" sz="1600" dirty="0">
                <a:latin typeface="+mn-lt"/>
              </a:rPr>
              <a:t>Problem zero (stated how to solve it above).</a:t>
            </a:r>
          </a:p>
          <a:p>
            <a:pPr marL="285750" lvl="0" indent="-285750" fontAlgn="base">
              <a:buFont typeface="Wingdings" panose="05000000000000000000" pitchFamily="2" charset="2"/>
              <a:buChar char="§"/>
            </a:pPr>
            <a:r>
              <a:rPr lang="en-US" sz="1600" dirty="0">
                <a:latin typeface="+mn-lt"/>
              </a:rPr>
              <a:t>The model is not trained by a strong and rigorous optimization method.</a:t>
            </a:r>
          </a:p>
          <a:p>
            <a:pPr marL="285750" lvl="0" indent="-285750" fontAlgn="base">
              <a:buFont typeface="Wingdings" panose="05000000000000000000" pitchFamily="2" charset="2"/>
              <a:buChar char="§"/>
            </a:pPr>
            <a:r>
              <a:rPr lang="en-US" sz="1600" dirty="0">
                <a:latin typeface="+mn-lt"/>
              </a:rPr>
              <a:t>The parameters of the model are estimates of the probability of single conditions. </a:t>
            </a:r>
            <a:endParaRPr lang="en" sz="1600" dirty="0">
              <a:latin typeface="Staatliches"/>
            </a:endParaRPr>
          </a:p>
        </p:txBody>
      </p:sp>
    </p:spTree>
    <p:extLst>
      <p:ext uri="{BB962C8B-B14F-4D97-AF65-F5344CB8AC3E}">
        <p14:creationId xmlns:p14="http://schemas.microsoft.com/office/powerpoint/2010/main" val="426980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3"/>
          <a:stretch>
            <a:fillRect/>
          </a:stretch>
        </p:blipFill>
        <p:spPr>
          <a:xfrm>
            <a:off x="2877359" y="1183359"/>
            <a:ext cx="3389282" cy="3417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5D51C1-74BD-493D-B173-C69FB680C646}"/>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1446329" y="2325783"/>
            <a:ext cx="6123447" cy="15701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 Random forest: </a:t>
            </a:r>
          </a:p>
          <a:p>
            <a:pPr marL="342900" indent="-342900">
              <a:buFont typeface="Wingdings" panose="05000000000000000000" pitchFamily="2" charset="2"/>
              <a:buChar char="§"/>
            </a:pPr>
            <a:r>
              <a:rPr lang="en-US" sz="2000" dirty="0">
                <a:latin typeface="+mn-lt"/>
              </a:rPr>
              <a:t>Improved with decision tree algorithm, dealing with noise when the data set changes.</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Good classification when the data is linearly separable.</a:t>
            </a:r>
          </a:p>
          <a:p>
            <a:pPr marL="342900" indent="-342900">
              <a:buFont typeface="Wingdings" panose="05000000000000000000" pitchFamily="2" charset="2"/>
              <a:buChar char="§"/>
            </a:pPr>
            <a:r>
              <a:rPr lang="en-US" sz="2000" dirty="0">
                <a:latin typeface="+mn-lt"/>
              </a:rPr>
              <a:t>Easy to deploy and train.</a:t>
            </a:r>
            <a:endParaRPr lang="en" sz="2000" dirty="0">
              <a:latin typeface="+mn-lt"/>
            </a:endParaRPr>
          </a:p>
          <a:p>
            <a:pPr marL="285750" indent="-285750">
              <a:buFont typeface="Wingdings" panose="05000000000000000000" pitchFamily="2" charset="2"/>
              <a:buChar char="ü"/>
            </a:pPr>
            <a:endParaRPr lang="en" sz="2000" dirty="0">
              <a:latin typeface="+mn-lt"/>
            </a:endParaRPr>
          </a:p>
          <a:p>
            <a:pPr marL="285750" indent="-285750">
              <a:buFont typeface="Wingdings" panose="05000000000000000000" pitchFamily="2" charset="2"/>
              <a:buChar char="ü"/>
            </a:pPr>
            <a:endParaRPr lang="en" sz="2000" dirty="0">
              <a:latin typeface="+mn-lt"/>
            </a:endParaRP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1030957" y="1990683"/>
              <a:ext cx="1921538" cy="1084433"/>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3"/>
                        <a:stretch>
                          <a:fillRect/>
                        </a:stretch>
                      </p166:blipFill>
                      <p166:spPr xmlns:p166="http://schemas.microsoft.com/office/powerpoint/2016/6/main">
                        <a:xfrm>
                          <a:off x="0" y="0"/>
                          <a:ext cx="1921538" cy="1084433"/>
                        </a:xfrm>
                        <a:prstGeom prst="rect">
                          <a:avLst/>
                        </a:prstGeom>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5"/>
              <a:stretch>
                <a:fillRect/>
              </a:stretch>
            </p:blipFill>
            <p:spPr>
              <a:xfrm>
                <a:off x="1030957" y="1990683"/>
                <a:ext cx="1921538" cy="1084433"/>
              </a:xfrm>
              <a:prstGeom prst="rect">
                <a:avLst/>
              </a:prstGeom>
            </p:spPr>
          </p:pic>
        </mc:Fallback>
      </mc:AlternateContent>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4076700"/>
            <a:ext cx="9144000" cy="373774"/>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3611231" y="1990683"/>
              <a:ext cx="1921537" cy="1084432"/>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6"/>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8"/>
              <a:stretch>
                <a:fillRect/>
              </a:stretch>
            </p:blipFill>
            <p:spPr>
              <a:xfrm>
                <a:off x="3611231" y="1990683"/>
                <a:ext cx="1921537" cy="10844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6179220" y="1990683"/>
              <a:ext cx="1921537" cy="1084432"/>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9"/>
                        <a:stretch>
                          <a:fillRect/>
                        </a:stretch>
                      </p166:blipFill>
                      <p166:spPr xmlns:p166="http://schemas.microsoft.com/office/powerpoint/2016/6/main">
                        <a:xfrm>
                          <a:off x="0" y="0"/>
                          <a:ext cx="1921537" cy="1084432"/>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1"/>
              <a:stretch>
                <a:fillRect/>
              </a:stretch>
            </p:blipFill>
            <p:spPr>
              <a:xfrm>
                <a:off x="6179220" y="1990683"/>
                <a:ext cx="1921537" cy="1084432"/>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1503028" y="1597071"/>
            <a:ext cx="105592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Advantage</a:t>
            </a:r>
          </a:p>
          <a:p>
            <a:endParaRPr lang="en-US" sz="12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3950869" y="1597071"/>
            <a:ext cx="1269241"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tx1"/>
                </a:solidFill>
              </a:rPr>
              <a:t>Disdvantage</a:t>
            </a:r>
            <a:endParaRPr lang="en-US" sz="1200" dirty="0">
              <a:solidFill>
                <a:schemeClr val="tx1"/>
              </a:solidFill>
            </a:endParaRPr>
          </a:p>
          <a:p>
            <a:endParaRPr lang="en-US" sz="12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6204741" y="1597071"/>
            <a:ext cx="1921537" cy="393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Development direct</a:t>
            </a:r>
          </a:p>
          <a:p>
            <a:endParaRPr lang="en-US" sz="12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1030957"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3611230" y="3062447"/>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6179219" y="3075115"/>
            <a:ext cx="1921537" cy="946629"/>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3"/>
        <p:cNvGrpSpPr/>
        <p:nvPr/>
      </p:nvGrpSpPr>
      <p:grpSpPr>
        <a:xfrm>
          <a:off x="0" y="0"/>
          <a:ext cx="0" cy="0"/>
          <a:chOff x="0" y="0"/>
          <a:chExt cx="0" cy="0"/>
        </a:xfrm>
      </p:grpSpPr>
      <p:grpSp>
        <p:nvGrpSpPr>
          <p:cNvPr id="1654" name="Google Shape;1654;p96"/>
          <p:cNvGrpSpPr/>
          <p:nvPr/>
        </p:nvGrpSpPr>
        <p:grpSpPr>
          <a:xfrm>
            <a:off x="2857975" y="383900"/>
            <a:ext cx="3929316" cy="1290138"/>
            <a:chOff x="2857975" y="383900"/>
            <a:chExt cx="3929316" cy="1290138"/>
          </a:xfrm>
        </p:grpSpPr>
        <p:sp>
          <p:nvSpPr>
            <p:cNvPr id="1655" name="Google Shape;1655;p96"/>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6"/>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58" name="Google Shape;1658;p9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n>
                  <a:solidFill>
                    <a:schemeClr val="tx2"/>
                  </a:solidFill>
                </a:ln>
                <a:solidFill>
                  <a:schemeClr val="tx2"/>
                </a:solidFill>
              </a:rPr>
              <a:t>DO YOU HAVE ANY QUESTIONS?</a:t>
            </a:r>
          </a:p>
        </p:txBody>
      </p:sp>
      <p:grpSp>
        <p:nvGrpSpPr>
          <p:cNvPr id="1659" name="Google Shape;1659;p96"/>
          <p:cNvGrpSpPr/>
          <p:nvPr/>
        </p:nvGrpSpPr>
        <p:grpSpPr>
          <a:xfrm>
            <a:off x="5059718" y="2826259"/>
            <a:ext cx="528853" cy="534503"/>
            <a:chOff x="5059718" y="2826259"/>
            <a:chExt cx="528853" cy="534503"/>
          </a:xfrm>
        </p:grpSpPr>
        <p:grpSp>
          <p:nvGrpSpPr>
            <p:cNvPr id="1660" name="Google Shape;1660;p96"/>
            <p:cNvGrpSpPr/>
            <p:nvPr/>
          </p:nvGrpSpPr>
          <p:grpSpPr>
            <a:xfrm>
              <a:off x="5103468" y="2875659"/>
              <a:ext cx="485103" cy="485103"/>
              <a:chOff x="1379798" y="1723250"/>
              <a:chExt cx="397887" cy="397887"/>
            </a:xfrm>
          </p:grpSpPr>
          <p:sp>
            <p:nvSpPr>
              <p:cNvPr id="1661" name="Google Shape;166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96"/>
            <p:cNvGrpSpPr/>
            <p:nvPr/>
          </p:nvGrpSpPr>
          <p:grpSpPr>
            <a:xfrm>
              <a:off x="5059718" y="2826259"/>
              <a:ext cx="485103" cy="485103"/>
              <a:chOff x="1379798" y="1723250"/>
              <a:chExt cx="397887" cy="397887"/>
            </a:xfrm>
          </p:grpSpPr>
          <p:sp>
            <p:nvSpPr>
              <p:cNvPr id="1666" name="Google Shape;1666;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96"/>
          <p:cNvGrpSpPr/>
          <p:nvPr/>
        </p:nvGrpSpPr>
        <p:grpSpPr>
          <a:xfrm>
            <a:off x="3599179" y="2826259"/>
            <a:ext cx="528879" cy="534503"/>
            <a:chOff x="3599179" y="2826259"/>
            <a:chExt cx="528879" cy="534503"/>
          </a:xfrm>
        </p:grpSpPr>
        <p:grpSp>
          <p:nvGrpSpPr>
            <p:cNvPr id="1671" name="Google Shape;1671;p96"/>
            <p:cNvGrpSpPr/>
            <p:nvPr/>
          </p:nvGrpSpPr>
          <p:grpSpPr>
            <a:xfrm>
              <a:off x="3642929" y="2875659"/>
              <a:ext cx="485129" cy="485103"/>
              <a:chOff x="266768" y="1721375"/>
              <a:chExt cx="397907" cy="397887"/>
            </a:xfrm>
          </p:grpSpPr>
          <p:sp>
            <p:nvSpPr>
              <p:cNvPr id="1672" name="Google Shape;167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96"/>
            <p:cNvGrpSpPr/>
            <p:nvPr/>
          </p:nvGrpSpPr>
          <p:grpSpPr>
            <a:xfrm>
              <a:off x="3599179" y="2826259"/>
              <a:ext cx="485129" cy="485103"/>
              <a:chOff x="266768" y="1721375"/>
              <a:chExt cx="397907" cy="397887"/>
            </a:xfrm>
          </p:grpSpPr>
          <p:sp>
            <p:nvSpPr>
              <p:cNvPr id="1675" name="Google Shape;1675;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7" name="Google Shape;1677;p96"/>
          <p:cNvGrpSpPr/>
          <p:nvPr/>
        </p:nvGrpSpPr>
        <p:grpSpPr>
          <a:xfrm>
            <a:off x="4329473" y="2826259"/>
            <a:ext cx="528828" cy="534503"/>
            <a:chOff x="4329473" y="2826259"/>
            <a:chExt cx="528828" cy="534503"/>
          </a:xfrm>
        </p:grpSpPr>
        <p:grpSp>
          <p:nvGrpSpPr>
            <p:cNvPr id="1678" name="Google Shape;1678;p96"/>
            <p:cNvGrpSpPr/>
            <p:nvPr/>
          </p:nvGrpSpPr>
          <p:grpSpPr>
            <a:xfrm>
              <a:off x="4373223" y="2875659"/>
              <a:ext cx="485078" cy="485103"/>
              <a:chOff x="864491" y="1723250"/>
              <a:chExt cx="397866" cy="397887"/>
            </a:xfrm>
          </p:grpSpPr>
          <p:sp>
            <p:nvSpPr>
              <p:cNvPr id="1679" name="Google Shape;167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96"/>
            <p:cNvGrpSpPr/>
            <p:nvPr/>
          </p:nvGrpSpPr>
          <p:grpSpPr>
            <a:xfrm>
              <a:off x="4329473" y="2826259"/>
              <a:ext cx="485078" cy="485103"/>
              <a:chOff x="864491" y="1723250"/>
              <a:chExt cx="397866" cy="397887"/>
            </a:xfrm>
          </p:grpSpPr>
          <p:sp>
            <p:nvSpPr>
              <p:cNvPr id="1683" name="Google Shape;1683;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96"/>
          <p:cNvGrpSpPr/>
          <p:nvPr/>
        </p:nvGrpSpPr>
        <p:grpSpPr>
          <a:xfrm rot="-6037417">
            <a:off x="2397658" y="-28782"/>
            <a:ext cx="908942" cy="914639"/>
            <a:chOff x="7807869" y="2868655"/>
            <a:chExt cx="929908" cy="935736"/>
          </a:xfrm>
        </p:grpSpPr>
        <p:sp>
          <p:nvSpPr>
            <p:cNvPr id="1688" name="Google Shape;1688;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96"/>
            <p:cNvGrpSpPr/>
            <p:nvPr/>
          </p:nvGrpSpPr>
          <p:grpSpPr>
            <a:xfrm rot="2424200">
              <a:off x="7954902" y="2992711"/>
              <a:ext cx="635841" cy="687623"/>
              <a:chOff x="8061867" y="953444"/>
              <a:chExt cx="405081" cy="438092"/>
            </a:xfrm>
          </p:grpSpPr>
          <p:sp>
            <p:nvSpPr>
              <p:cNvPr id="1690" name="Google Shape;1690;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96"/>
          <p:cNvGrpSpPr/>
          <p:nvPr/>
        </p:nvGrpSpPr>
        <p:grpSpPr>
          <a:xfrm rot="-8703183">
            <a:off x="940432" y="2264554"/>
            <a:ext cx="978256" cy="984388"/>
            <a:chOff x="7807869" y="2868655"/>
            <a:chExt cx="929908" cy="935736"/>
          </a:xfrm>
        </p:grpSpPr>
        <p:sp>
          <p:nvSpPr>
            <p:cNvPr id="1696" name="Google Shape;1696;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6"/>
            <p:cNvGrpSpPr/>
            <p:nvPr/>
          </p:nvGrpSpPr>
          <p:grpSpPr>
            <a:xfrm rot="2424200">
              <a:off x="7954902" y="2992711"/>
              <a:ext cx="635841" cy="687623"/>
              <a:chOff x="8061867" y="953444"/>
              <a:chExt cx="405081" cy="438092"/>
            </a:xfrm>
          </p:grpSpPr>
          <p:sp>
            <p:nvSpPr>
              <p:cNvPr id="1698" name="Google Shape;1698;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703;p96"/>
          <p:cNvGrpSpPr/>
          <p:nvPr/>
        </p:nvGrpSpPr>
        <p:grpSpPr>
          <a:xfrm rot="2700000">
            <a:off x="7191949" y="3535143"/>
            <a:ext cx="978163" cy="984294"/>
            <a:chOff x="7807869" y="2868655"/>
            <a:chExt cx="929908" cy="935736"/>
          </a:xfrm>
        </p:grpSpPr>
        <p:sp>
          <p:nvSpPr>
            <p:cNvPr id="1704" name="Google Shape;1704;p96"/>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96"/>
            <p:cNvGrpSpPr/>
            <p:nvPr/>
          </p:nvGrpSpPr>
          <p:grpSpPr>
            <a:xfrm rot="2424200">
              <a:off x="7954902" y="2992711"/>
              <a:ext cx="635841" cy="687623"/>
              <a:chOff x="8061867" y="953444"/>
              <a:chExt cx="405081" cy="438092"/>
            </a:xfrm>
          </p:grpSpPr>
          <p:sp>
            <p:nvSpPr>
              <p:cNvPr id="1706" name="Google Shape;1706;p96"/>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6"/>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6"/>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6"/>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6"/>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468322F-BEF1-C082-58D1-7AFCA71358EB}"/>
              </a:ext>
            </a:extLst>
          </p:cNvPr>
          <p:cNvPicPr>
            <a:picLocks noChangeAspect="1"/>
          </p:cNvPicPr>
          <p:nvPr/>
        </p:nvPicPr>
        <p:blipFill>
          <a:blip r:embed="rId4"/>
          <a:stretch>
            <a:fillRect/>
          </a:stretch>
        </p:blipFill>
        <p:spPr>
          <a:xfrm>
            <a:off x="1178592" y="3410162"/>
            <a:ext cx="2572109" cy="1536856"/>
          </a:xfrm>
          <a:prstGeom prst="rect">
            <a:avLst/>
          </a:prstGeom>
        </p:spPr>
      </p:pic>
      <p:pic>
        <p:nvPicPr>
          <p:cNvPr id="5" name="Picture 4">
            <a:extLst>
              <a:ext uri="{FF2B5EF4-FFF2-40B4-BE49-F238E27FC236}">
                <a16:creationId xmlns:a16="http://schemas.microsoft.com/office/drawing/2014/main" id="{8A588852-7B94-6781-8E22-1C91571CB36D}"/>
              </a:ext>
            </a:extLst>
          </p:cNvPr>
          <p:cNvPicPr>
            <a:picLocks noChangeAspect="1"/>
          </p:cNvPicPr>
          <p:nvPr/>
        </p:nvPicPr>
        <p:blipFill>
          <a:blip r:embed="rId4"/>
          <a:stretch>
            <a:fillRect/>
          </a:stretch>
        </p:blipFill>
        <p:spPr>
          <a:xfrm>
            <a:off x="3074251" y="3473981"/>
            <a:ext cx="2572109" cy="1349409"/>
          </a:xfrm>
          <a:prstGeom prst="rect">
            <a:avLst/>
          </a:prstGeom>
        </p:spPr>
      </p:pic>
      <p:pic>
        <p:nvPicPr>
          <p:cNvPr id="9" name="Picture 8">
            <a:extLst>
              <a:ext uri="{FF2B5EF4-FFF2-40B4-BE49-F238E27FC236}">
                <a16:creationId xmlns:a16="http://schemas.microsoft.com/office/drawing/2014/main" id="{881CA368-CC91-2887-36F0-83205752D55C}"/>
              </a:ext>
            </a:extLst>
          </p:cNvPr>
          <p:cNvPicPr>
            <a:picLocks noChangeAspect="1"/>
          </p:cNvPicPr>
          <p:nvPr/>
        </p:nvPicPr>
        <p:blipFill>
          <a:blip r:embed="rId5"/>
          <a:stretch>
            <a:fillRect/>
          </a:stretch>
        </p:blipFill>
        <p:spPr>
          <a:xfrm>
            <a:off x="5179296" y="3469463"/>
            <a:ext cx="1390844" cy="136226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FF7FB669-FA63-F9B2-B72D-30995A160FCE}"/>
              </a:ext>
            </a:extLst>
          </p:cNvPr>
          <p:cNvSpPr txBox="1"/>
          <p:nvPr/>
        </p:nvSpPr>
        <p:spPr>
          <a:xfrm>
            <a:off x="427906" y="171450"/>
            <a:ext cx="4229820" cy="2103140"/>
          </a:xfrm>
          <a:prstGeom prst="rect">
            <a:avLst/>
          </a:prstGeom>
        </p:spPr>
        <p:txBody>
          <a:bodyPr wrap="square" lIns="0" tIns="0" rIns="0" bIns="0" rtlCol="0" anchor="t">
            <a:spAutoFit/>
          </a:bodyPr>
          <a:lstStyle/>
          <a:p>
            <a:pPr>
              <a:lnSpc>
                <a:spcPts val="4088"/>
              </a:lnSpc>
              <a:spcBef>
                <a:spcPct val="0"/>
              </a:spcBef>
            </a:pPr>
            <a:r>
              <a:rPr lang="en-US" sz="2400" dirty="0">
                <a:solidFill>
                  <a:srgbClr val="D4FF00"/>
                </a:solidFill>
                <a:latin typeface="Javanese Text" panose="02000000000000000000" pitchFamily="2" charset="0"/>
              </a:rPr>
              <a:t>Take a closer look at </a:t>
            </a:r>
          </a:p>
          <a:p>
            <a:pPr>
              <a:lnSpc>
                <a:spcPts val="4088"/>
              </a:lnSpc>
              <a:spcBef>
                <a:spcPct val="0"/>
              </a:spcBef>
            </a:pPr>
            <a:r>
              <a:rPr lang="en-US" sz="2400" dirty="0">
                <a:solidFill>
                  <a:srgbClr val="D4FF00"/>
                </a:solidFill>
                <a:latin typeface="Javanese Text" panose="02000000000000000000" pitchFamily="2" charset="0"/>
              </a:rPr>
              <a:t>the distribution of ages </a:t>
            </a:r>
          </a:p>
          <a:p>
            <a:pPr>
              <a:lnSpc>
                <a:spcPts val="4088"/>
              </a:lnSpc>
              <a:spcBef>
                <a:spcPct val="0"/>
              </a:spcBef>
            </a:pPr>
            <a:r>
              <a:rPr lang="en-US" sz="2400" dirty="0">
                <a:solidFill>
                  <a:srgbClr val="D4FF00"/>
                </a:solidFill>
                <a:latin typeface="Javanese Text" panose="02000000000000000000" pitchFamily="2" charset="0"/>
              </a:rPr>
              <a:t>and service times </a:t>
            </a:r>
          </a:p>
          <a:p>
            <a:pPr>
              <a:lnSpc>
                <a:spcPts val="4088"/>
              </a:lnSpc>
              <a:spcBef>
                <a:spcPct val="0"/>
              </a:spcBef>
            </a:pPr>
            <a:r>
              <a:rPr lang="en-US" sz="2400" dirty="0">
                <a:solidFill>
                  <a:srgbClr val="D4FF00"/>
                </a:solidFill>
                <a:latin typeface="Javanese Text" panose="02000000000000000000" pitchFamily="2" charset="0"/>
              </a:rPr>
              <a:t>for terminations</a:t>
            </a:r>
          </a:p>
        </p:txBody>
      </p:sp>
      <p:sp>
        <p:nvSpPr>
          <p:cNvPr id="9" name="TextBox 5">
            <a:extLst>
              <a:ext uri="{FF2B5EF4-FFF2-40B4-BE49-F238E27FC236}">
                <a16:creationId xmlns:a16="http://schemas.microsoft.com/office/drawing/2014/main" id="{C2EF1236-1906-8C18-AD92-D7266E399BC6}"/>
              </a:ext>
            </a:extLst>
          </p:cNvPr>
          <p:cNvSpPr txBox="1"/>
          <p:nvPr/>
        </p:nvSpPr>
        <p:spPr>
          <a:xfrm>
            <a:off x="427906" y="2217010"/>
            <a:ext cx="4144094" cy="1498487"/>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Above </a:t>
            </a:r>
            <a:r>
              <a:rPr lang="en-US" sz="1800" b="1" dirty="0">
                <a:solidFill>
                  <a:schemeClr val="bg1"/>
                </a:solidFill>
                <a:latin typeface="Lexend Deca" pitchFamily="2" charset="0"/>
              </a:rPr>
              <a:t>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25 years</a:t>
            </a:r>
            <a:r>
              <a:rPr lang="en-US" sz="1800" dirty="0">
                <a:solidFill>
                  <a:schemeClr val="bg1"/>
                </a:solidFill>
                <a:latin typeface="Lexend Deca" pitchFamily="2" charset="0"/>
              </a:rPr>
              <a:t>. This would be people who are retiring from the work force.</a:t>
            </a:r>
            <a:endParaRPr lang="en-US" sz="1800" b="1" dirty="0">
              <a:solidFill>
                <a:schemeClr val="bg1"/>
              </a:solidFill>
              <a:latin typeface="Lexend Deca" pitchFamily="2" charset="0"/>
            </a:endParaRPr>
          </a:p>
        </p:txBody>
      </p:sp>
      <p:pic>
        <p:nvPicPr>
          <p:cNvPr id="10" name="Picture 9">
            <a:extLst>
              <a:ext uri="{FF2B5EF4-FFF2-40B4-BE49-F238E27FC236}">
                <a16:creationId xmlns:a16="http://schemas.microsoft.com/office/drawing/2014/main" id="{374064A3-CF2F-4FDA-BE94-E91B38F0C501}"/>
              </a:ext>
            </a:extLst>
          </p:cNvPr>
          <p:cNvPicPr>
            <a:picLocks noChangeAspect="1"/>
          </p:cNvPicPr>
          <p:nvPr/>
        </p:nvPicPr>
        <p:blipFill>
          <a:blip r:embed="rId2"/>
          <a:stretch>
            <a:fillRect/>
          </a:stretch>
        </p:blipFill>
        <p:spPr>
          <a:xfrm>
            <a:off x="4657725" y="886692"/>
            <a:ext cx="4395362" cy="3370116"/>
          </a:xfrm>
          <a:prstGeom prst="rect">
            <a:avLst/>
          </a:prstGeom>
        </p:spPr>
      </p:pic>
      <p:sp>
        <p:nvSpPr>
          <p:cNvPr id="11" name="TextBox 5">
            <a:extLst>
              <a:ext uri="{FF2B5EF4-FFF2-40B4-BE49-F238E27FC236}">
                <a16:creationId xmlns:a16="http://schemas.microsoft.com/office/drawing/2014/main" id="{BFE8B44F-3E12-6EC0-1DF4-8C4AA654FC0F}"/>
              </a:ext>
            </a:extLst>
          </p:cNvPr>
          <p:cNvSpPr txBox="1"/>
          <p:nvPr/>
        </p:nvSpPr>
        <p:spPr>
          <a:xfrm>
            <a:off x="399332" y="2171700"/>
            <a:ext cx="4144094" cy="2024272"/>
          </a:xfrm>
          <a:prstGeom prst="rect">
            <a:avLst/>
          </a:prstGeom>
        </p:spPr>
        <p:txBody>
          <a:bodyPr wrap="square" lIns="0" tIns="0" rIns="0" bIns="0" rtlCol="0" anchor="t">
            <a:spAutoFit/>
          </a:bodyPr>
          <a:lstStyle/>
          <a:p>
            <a:pPr>
              <a:lnSpc>
                <a:spcPts val="4088"/>
              </a:lnSpc>
              <a:spcBef>
                <a:spcPct val="0"/>
              </a:spcBef>
            </a:pPr>
            <a:r>
              <a:rPr lang="en-US" sz="1800" b="1" dirty="0">
                <a:solidFill>
                  <a:schemeClr val="bg1"/>
                </a:solidFill>
                <a:latin typeface="Lexend Deca" pitchFamily="2" charset="0"/>
              </a:rPr>
              <a:t>58-61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19-21 years</a:t>
            </a:r>
            <a:r>
              <a:rPr lang="en-US" sz="1800" dirty="0">
                <a:solidFill>
                  <a:schemeClr val="bg1"/>
                </a:solidFill>
                <a:latin typeface="Lexend Deca" pitchFamily="2" charset="0"/>
              </a:rPr>
              <a:t>. This is also would be people who are retiring from the work force.</a:t>
            </a:r>
            <a:endParaRPr lang="en-US" sz="1800" b="1" dirty="0">
              <a:solidFill>
                <a:schemeClr val="bg1"/>
              </a:solidFill>
              <a:latin typeface="Lexend Deca" pitchFamily="2" charset="0"/>
            </a:endParaRPr>
          </a:p>
        </p:txBody>
      </p:sp>
      <p:cxnSp>
        <p:nvCxnSpPr>
          <p:cNvPr id="16" name="Straight Connector 15">
            <a:extLst>
              <a:ext uri="{FF2B5EF4-FFF2-40B4-BE49-F238E27FC236}">
                <a16:creationId xmlns:a16="http://schemas.microsoft.com/office/drawing/2014/main" id="{2D1ECE05-2A54-C31C-621D-F472612D9DFC}"/>
              </a:ext>
            </a:extLst>
          </p:cNvPr>
          <p:cNvCxnSpPr>
            <a:cxnSpLocks/>
          </p:cNvCxnSpPr>
          <p:nvPr/>
        </p:nvCxnSpPr>
        <p:spPr>
          <a:xfrm>
            <a:off x="6591300" y="2076450"/>
            <a:ext cx="0" cy="190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ACBEE4-1DD2-5801-DC41-7D73FDAAE7B4}"/>
              </a:ext>
            </a:extLst>
          </p:cNvPr>
          <p:cNvCxnSpPr>
            <a:cxnSpLocks/>
          </p:cNvCxnSpPr>
          <p:nvPr/>
        </p:nvCxnSpPr>
        <p:spPr>
          <a:xfrm flipH="1">
            <a:off x="6591300" y="2266950"/>
            <a:ext cx="228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97CEB9-5B27-A462-0E86-C1AD81CAFDEC}"/>
              </a:ext>
            </a:extLst>
          </p:cNvPr>
          <p:cNvCxnSpPr>
            <a:cxnSpLocks/>
          </p:cNvCxnSpPr>
          <p:nvPr/>
        </p:nvCxnSpPr>
        <p:spPr>
          <a:xfrm>
            <a:off x="6477000" y="2076450"/>
            <a:ext cx="0" cy="4953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629E33-4FF9-5CA1-FEBF-395CE0F0D2AC}"/>
              </a:ext>
            </a:extLst>
          </p:cNvPr>
          <p:cNvCxnSpPr>
            <a:cxnSpLocks/>
          </p:cNvCxnSpPr>
          <p:nvPr/>
        </p:nvCxnSpPr>
        <p:spPr>
          <a:xfrm flipH="1">
            <a:off x="6477000" y="2571750"/>
            <a:ext cx="3429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6E749-B28C-AC42-3375-1176B7A702D7}"/>
              </a:ext>
            </a:extLst>
          </p:cNvPr>
          <p:cNvSpPr txBox="1"/>
          <p:nvPr/>
        </p:nvSpPr>
        <p:spPr>
          <a:xfrm>
            <a:off x="426505" y="2171700"/>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19-24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0 years</a:t>
            </a:r>
            <a:r>
              <a:rPr lang="en-US" sz="1800" dirty="0">
                <a:solidFill>
                  <a:schemeClr val="bg1"/>
                </a:solidFill>
                <a:latin typeface="Lexend Deca" pitchFamily="2" charset="0"/>
              </a:rPr>
              <a:t>. This is likely people who are trying jobs to find something they would like.</a:t>
            </a:r>
            <a:endParaRPr lang="en-US" sz="1800" b="1" dirty="0">
              <a:solidFill>
                <a:schemeClr val="bg1"/>
              </a:solidFill>
              <a:latin typeface="Lexend Deca" pitchFamily="2" charset="0"/>
            </a:endParaRPr>
          </a:p>
        </p:txBody>
      </p:sp>
      <p:cxnSp>
        <p:nvCxnSpPr>
          <p:cNvPr id="36" name="Straight Connector 35">
            <a:extLst>
              <a:ext uri="{FF2B5EF4-FFF2-40B4-BE49-F238E27FC236}">
                <a16:creationId xmlns:a16="http://schemas.microsoft.com/office/drawing/2014/main" id="{9ED1546B-2AC2-6BDD-07F4-4C814660ED3E}"/>
              </a:ext>
            </a:extLst>
          </p:cNvPr>
          <p:cNvCxnSpPr>
            <a:cxnSpLocks/>
          </p:cNvCxnSpPr>
          <p:nvPr/>
        </p:nvCxnSpPr>
        <p:spPr>
          <a:xfrm>
            <a:off x="5067300" y="2076450"/>
            <a:ext cx="0" cy="1790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5A2DE9-2EE0-7419-F9AE-7DAEDF31221F}"/>
              </a:ext>
            </a:extLst>
          </p:cNvPr>
          <p:cNvCxnSpPr>
            <a:cxnSpLocks/>
          </p:cNvCxnSpPr>
          <p:nvPr/>
        </p:nvCxnSpPr>
        <p:spPr>
          <a:xfrm flipH="1">
            <a:off x="5067300" y="386715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57020F2-2E98-509D-583C-F20AF5F0AC53}"/>
              </a:ext>
            </a:extLst>
          </p:cNvPr>
          <p:cNvSpPr txBox="1"/>
          <p:nvPr/>
        </p:nvSpPr>
        <p:spPr>
          <a:xfrm>
            <a:off x="426505" y="2171699"/>
            <a:ext cx="4144094" cy="2024272"/>
          </a:xfrm>
          <a:prstGeom prst="rect">
            <a:avLst/>
          </a:prstGeom>
        </p:spPr>
        <p:txBody>
          <a:bodyPr wrap="square" lIns="0" tIns="0" rIns="0" bIns="0" rtlCol="0" anchor="t">
            <a:spAutoFit/>
          </a:bodyPr>
          <a:lstStyle/>
          <a:p>
            <a:pPr>
              <a:lnSpc>
                <a:spcPts val="4088"/>
              </a:lnSpc>
              <a:spcBef>
                <a:spcPct val="0"/>
              </a:spcBef>
            </a:pPr>
            <a:r>
              <a:rPr lang="en-US" sz="1800" dirty="0">
                <a:solidFill>
                  <a:schemeClr val="bg1"/>
                </a:solidFill>
                <a:latin typeface="Lexend Deca" pitchFamily="2" charset="0"/>
              </a:rPr>
              <a:t>About </a:t>
            </a:r>
            <a:r>
              <a:rPr lang="en-US" sz="1800" b="1" dirty="0">
                <a:solidFill>
                  <a:schemeClr val="bg1"/>
                </a:solidFill>
                <a:latin typeface="Lexend Deca" pitchFamily="2" charset="0"/>
              </a:rPr>
              <a:t>25-27 years old </a:t>
            </a:r>
            <a:r>
              <a:rPr lang="en-US" sz="1800" dirty="0">
                <a:solidFill>
                  <a:schemeClr val="bg1"/>
                </a:solidFill>
                <a:latin typeface="Lexend Deca" pitchFamily="2" charset="0"/>
              </a:rPr>
              <a:t>overlaps the service peak of </a:t>
            </a:r>
            <a:r>
              <a:rPr lang="en-US" sz="1800" b="1" dirty="0">
                <a:solidFill>
                  <a:schemeClr val="bg1"/>
                </a:solidFill>
                <a:latin typeface="Lexend Deca" pitchFamily="2" charset="0"/>
              </a:rPr>
              <a:t>1-3 years</a:t>
            </a:r>
            <a:r>
              <a:rPr lang="en-US" sz="1800" dirty="0">
                <a:solidFill>
                  <a:schemeClr val="bg1"/>
                </a:solidFill>
                <a:latin typeface="Lexend Deca" pitchFamily="2" charset="0"/>
              </a:rPr>
              <a:t>. This is likely people who feel unfit for the job or work environment.</a:t>
            </a:r>
            <a:endParaRPr lang="en-US" sz="1800" b="1" dirty="0">
              <a:solidFill>
                <a:schemeClr val="bg1"/>
              </a:solidFill>
              <a:latin typeface="Lexend Deca" pitchFamily="2" charset="0"/>
            </a:endParaRPr>
          </a:p>
        </p:txBody>
      </p:sp>
      <p:cxnSp>
        <p:nvCxnSpPr>
          <p:cNvPr id="47" name="Straight Connector 46">
            <a:extLst>
              <a:ext uri="{FF2B5EF4-FFF2-40B4-BE49-F238E27FC236}">
                <a16:creationId xmlns:a16="http://schemas.microsoft.com/office/drawing/2014/main" id="{FF98A37B-1CC2-4EC1-4071-D09E6B7DFD06}"/>
              </a:ext>
            </a:extLst>
          </p:cNvPr>
          <p:cNvCxnSpPr>
            <a:cxnSpLocks/>
          </p:cNvCxnSpPr>
          <p:nvPr/>
        </p:nvCxnSpPr>
        <p:spPr>
          <a:xfrm>
            <a:off x="5219700" y="2076450"/>
            <a:ext cx="0" cy="16850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F8059-5E90-BC0D-AE58-BBF2C3D59DC2}"/>
              </a:ext>
            </a:extLst>
          </p:cNvPr>
          <p:cNvCxnSpPr>
            <a:cxnSpLocks/>
          </p:cNvCxnSpPr>
          <p:nvPr/>
        </p:nvCxnSpPr>
        <p:spPr>
          <a:xfrm flipH="1">
            <a:off x="5219700" y="3752850"/>
            <a:ext cx="1600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8EA910-8B9F-6DDA-ECCE-A3CA8DC2B266}"/>
              </a:ext>
            </a:extLst>
          </p:cNvPr>
          <p:cNvSpPr txBox="1"/>
          <p:nvPr/>
        </p:nvSpPr>
        <p:spPr>
          <a:xfrm>
            <a:off x="394210" y="2266950"/>
            <a:ext cx="4144094" cy="2306016"/>
          </a:xfrm>
          <a:prstGeom prst="rect">
            <a:avLst/>
          </a:prstGeom>
        </p:spPr>
        <p:txBody>
          <a:bodyPr wrap="square" lIns="0" tIns="0" rIns="0" bIns="0" rtlCol="0" anchor="t">
            <a:spAutoFit/>
          </a:bodyPr>
          <a:lstStyle/>
          <a:p>
            <a:pPr lvl="0">
              <a:lnSpc>
                <a:spcPct val="150000"/>
              </a:lnSpc>
              <a:spcBef>
                <a:spcPct val="0"/>
              </a:spcBef>
            </a:pPr>
            <a:r>
              <a:rPr lang="en-US" sz="1700" dirty="0">
                <a:solidFill>
                  <a:schemeClr val="bg1"/>
                </a:solidFill>
                <a:latin typeface="Lexend Deca" pitchFamily="2" charset="0"/>
              </a:rPr>
              <a:t>About </a:t>
            </a:r>
            <a:r>
              <a:rPr lang="en-US" sz="1700" b="1" dirty="0">
                <a:solidFill>
                  <a:schemeClr val="bg1"/>
                </a:solidFill>
                <a:latin typeface="Lexend Deca" pitchFamily="2" charset="0"/>
              </a:rPr>
              <a:t>28-31 years old </a:t>
            </a:r>
            <a:r>
              <a:rPr lang="en-US" sz="1700" dirty="0">
                <a:solidFill>
                  <a:schemeClr val="bg1"/>
                </a:solidFill>
                <a:latin typeface="Lexend Deca" pitchFamily="2" charset="0"/>
              </a:rPr>
              <a:t>overlaps the service peak of </a:t>
            </a:r>
            <a:r>
              <a:rPr lang="en-US" sz="1700" b="1" dirty="0">
                <a:solidFill>
                  <a:schemeClr val="bg1"/>
                </a:solidFill>
                <a:latin typeface="Lexend Deca" pitchFamily="2" charset="0"/>
              </a:rPr>
              <a:t>8 years</a:t>
            </a:r>
            <a:r>
              <a:rPr lang="en-US" sz="1700" dirty="0">
                <a:solidFill>
                  <a:schemeClr val="bg1"/>
                </a:solidFill>
                <a:latin typeface="Lexend Deca" pitchFamily="2" charset="0"/>
              </a:rPr>
              <a:t>. This is likely people who have become tired of their work and want a career change. It may also be people who have family commitments that force them to change.</a:t>
            </a:r>
            <a:endParaRPr lang="en-US" sz="1700" b="1" dirty="0">
              <a:solidFill>
                <a:schemeClr val="bg1"/>
              </a:solidFill>
              <a:latin typeface="Lexend Deca" pitchFamily="2" charset="0"/>
            </a:endParaRPr>
          </a:p>
        </p:txBody>
      </p:sp>
      <p:cxnSp>
        <p:nvCxnSpPr>
          <p:cNvPr id="65" name="Straight Connector 64">
            <a:extLst>
              <a:ext uri="{FF2B5EF4-FFF2-40B4-BE49-F238E27FC236}">
                <a16:creationId xmlns:a16="http://schemas.microsoft.com/office/drawing/2014/main" id="{91572E06-AABE-1580-76F4-632DC5C41CC6}"/>
              </a:ext>
            </a:extLst>
          </p:cNvPr>
          <p:cNvCxnSpPr>
            <a:cxnSpLocks/>
          </p:cNvCxnSpPr>
          <p:nvPr/>
        </p:nvCxnSpPr>
        <p:spPr>
          <a:xfrm>
            <a:off x="5372100" y="2076450"/>
            <a:ext cx="9525" cy="1286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D68211-1374-A729-314A-40E3DB7C5851}"/>
              </a:ext>
            </a:extLst>
          </p:cNvPr>
          <p:cNvCxnSpPr>
            <a:cxnSpLocks/>
          </p:cNvCxnSpPr>
          <p:nvPr/>
        </p:nvCxnSpPr>
        <p:spPr>
          <a:xfrm flipH="1">
            <a:off x="5372100" y="3371850"/>
            <a:ext cx="14478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xEl>
                                              <p:pRg st="0" end="0"/>
                                            </p:txEl>
                                          </p:spTgt>
                                        </p:tgtEl>
                                      </p:cBhvr>
                                    </p:animEffect>
                                    <p:set>
                                      <p:cBhvr>
                                        <p:cTn id="21" dur="1" fill="hold">
                                          <p:stCondLst>
                                            <p:cond delay="499"/>
                                          </p:stCondLst>
                                        </p:cTn>
                                        <p:tgtEl>
                                          <p:spTgt spid="9">
                                            <p:txEl>
                                              <p:pRg st="0" end="0"/>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35">
                                            <p:txEl>
                                              <p:pRg st="0" end="0"/>
                                            </p:txEl>
                                          </p:spTgt>
                                        </p:tgtEl>
                                        <p:attrNameLst>
                                          <p:attrName>style.visibility</p:attrName>
                                        </p:attrNameLst>
                                      </p:cBhvr>
                                      <p:to>
                                        <p:strVal val="visible"/>
                                      </p:to>
                                    </p:set>
                                    <p:animEffect transition="in" filter="fade">
                                      <p:cBhvr>
                                        <p:cTn id="52" dur="500"/>
                                        <p:tgtEl>
                                          <p:spTgt spid="35">
                                            <p:txEl>
                                              <p:pRg st="0" end="0"/>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5">
                                            <p:txEl>
                                              <p:pRg st="0" end="0"/>
                                            </p:txEl>
                                          </p:spTgt>
                                        </p:tgtEl>
                                      </p:cBhvr>
                                    </p:animEffect>
                                    <p:set>
                                      <p:cBhvr>
                                        <p:cTn id="71" dur="1" fill="hold">
                                          <p:stCondLst>
                                            <p:cond delay="499"/>
                                          </p:stCondLst>
                                        </p:cTn>
                                        <p:tgtEl>
                                          <p:spTgt spid="35">
                                            <p:txEl>
                                              <p:pRg st="0" end="0"/>
                                            </p:txEl>
                                          </p:spTgt>
                                        </p:tgtEl>
                                        <p:attrNameLst>
                                          <p:attrName>style.visibility</p:attrName>
                                        </p:attrNameLst>
                                      </p:cBhvr>
                                      <p:to>
                                        <p:strVal val="hidden"/>
                                      </p:to>
                                    </p:set>
                                  </p:childTnLst>
                                </p:cTn>
                              </p:par>
                              <p:par>
                                <p:cTn id="72" presetID="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 calcmode="lin" valueType="num">
                                      <p:cBhvr additive="base">
                                        <p:cTn id="74"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6">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ppt_x"/>
                                          </p:val>
                                        </p:tav>
                                        <p:tav tm="100000">
                                          <p:val>
                                            <p:strVal val="#ppt_x"/>
                                          </p:val>
                                        </p:tav>
                                      </p:tavLst>
                                    </p:anim>
                                    <p:anim calcmode="lin" valueType="num">
                                      <p:cBhvr additive="base">
                                        <p:cTn id="79" dur="500" fill="hold"/>
                                        <p:tgtEl>
                                          <p:spTgt spid="4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8"/>
                                        </p:tgtEl>
                                      </p:cBhvr>
                                    </p:animEffect>
                                    <p:set>
                                      <p:cBhvr>
                                        <p:cTn id="91" dur="1" fill="hold">
                                          <p:stCondLst>
                                            <p:cond delay="499"/>
                                          </p:stCondLst>
                                        </p:cTn>
                                        <p:tgtEl>
                                          <p:spTgt spid="4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6">
                                            <p:txEl>
                                              <p:pRg st="0" end="0"/>
                                            </p:txEl>
                                          </p:spTgt>
                                        </p:tgtEl>
                                      </p:cBhvr>
                                    </p:animEffect>
                                    <p:set>
                                      <p:cBhvr>
                                        <p:cTn id="94" dur="1" fill="hold">
                                          <p:stCondLst>
                                            <p:cond delay="499"/>
                                          </p:stCondLst>
                                        </p:cTn>
                                        <p:tgtEl>
                                          <p:spTgt spid="46">
                                            <p:txEl>
                                              <p:pRg st="0" end="0"/>
                                            </p:txEl>
                                          </p:spTgt>
                                        </p:tgtEl>
                                        <p:attrNameLst>
                                          <p:attrName>style.visibility</p:attrName>
                                        </p:attrNameLst>
                                      </p:cBhvr>
                                      <p:to>
                                        <p:strVal val="hidden"/>
                                      </p:to>
                                    </p:set>
                                  </p:childTnLst>
                                </p:cTn>
                              </p:par>
                              <p:par>
                                <p:cTn id="95" presetID="2" presetClass="entr" presetSubtype="4"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 calcmode="lin" valueType="num">
                                      <p:cBhvr additive="base">
                                        <p:cTn id="9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additive="base">
                                        <p:cTn id="101" dur="500" fill="hold"/>
                                        <p:tgtEl>
                                          <p:spTgt spid="65"/>
                                        </p:tgtEl>
                                        <p:attrNameLst>
                                          <p:attrName>ppt_x</p:attrName>
                                        </p:attrNameLst>
                                      </p:cBhvr>
                                      <p:tavLst>
                                        <p:tav tm="0">
                                          <p:val>
                                            <p:strVal val="#ppt_x"/>
                                          </p:val>
                                        </p:tav>
                                        <p:tav tm="100000">
                                          <p:val>
                                            <p:strVal val="#ppt_x"/>
                                          </p:val>
                                        </p:tav>
                                      </p:tavLst>
                                    </p:anim>
                                    <p:anim calcmode="lin" valueType="num">
                                      <p:cBhvr additive="base">
                                        <p:cTn id="102" dur="500" fill="hold"/>
                                        <p:tgtEl>
                                          <p:spTgt spid="6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p:bldP spid="11" grpId="1"/>
      <p:bldP spid="35" grpId="0" build="allAtOnce"/>
      <p:bldP spid="46" grpId="0" build="allAtOnce"/>
      <p:bldP spid="64" grpId="0" build="allAtOnce"/>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2078432" y="260304"/>
            <a:ext cx="5187501" cy="307777"/>
          </a:xfrm>
          <a:prstGeom prst="rect">
            <a:avLst/>
          </a:prstGeom>
          <a:noFill/>
        </p:spPr>
        <p:txBody>
          <a:bodyPr wrap="square" rtlCol="0">
            <a:spAutoFit/>
          </a:bodyPr>
          <a:lstStyle/>
          <a:p>
            <a:pPr algn="ctr"/>
            <a:r>
              <a:rPr lang="en-US" b="1" dirty="0" err="1">
                <a:solidFill>
                  <a:schemeClr val="tx1"/>
                </a:solidFill>
              </a:rPr>
              <a:t>Disavantage</a:t>
            </a:r>
            <a:endParaRPr lang="en-US" b="1" dirty="0">
              <a:solidFill>
                <a:schemeClr val="tx1"/>
              </a:solidFill>
            </a:endParaRPr>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 sz="2000" dirty="0">
                <a:latin typeface="+mn-lt"/>
              </a:rPr>
              <a:t>Random forest:</a:t>
            </a:r>
          </a:p>
          <a:p>
            <a:pPr marL="342900" indent="-342900">
              <a:buFont typeface="Wingdings" panose="05000000000000000000" pitchFamily="2" charset="2"/>
              <a:buChar char="§"/>
            </a:pPr>
            <a:r>
              <a:rPr lang="en-US" sz="2000" dirty="0">
                <a:latin typeface="+mn-lt"/>
              </a:rPr>
              <a:t>is a large amount of computation.</a:t>
            </a:r>
          </a:p>
          <a:p>
            <a:pPr marL="342900" indent="-342900">
              <a:buFont typeface="Wingdings" panose="05000000000000000000" pitchFamily="2" charset="2"/>
              <a:buChar char="§"/>
            </a:pPr>
            <a:endParaRPr lang="en-US" sz="2000" dirty="0">
              <a:latin typeface="+mn-lt"/>
            </a:endParaRPr>
          </a:p>
          <a:p>
            <a:pPr marL="342900" indent="-342900">
              <a:buFont typeface="Wingdings" panose="05000000000000000000" pitchFamily="2" charset="2"/>
              <a:buChar char="ü"/>
            </a:pPr>
            <a:r>
              <a:rPr lang="en-US" sz="2000" dirty="0">
                <a:latin typeface="+mn-lt"/>
              </a:rPr>
              <a:t>Logistic regression:</a:t>
            </a:r>
          </a:p>
          <a:p>
            <a:pPr marL="342900" indent="-342900">
              <a:buFont typeface="Wingdings" panose="05000000000000000000" pitchFamily="2" charset="2"/>
              <a:buChar char="§"/>
            </a:pPr>
            <a:r>
              <a:rPr lang="en-US" sz="2000" dirty="0">
                <a:latin typeface="+mn-lt"/>
              </a:rPr>
              <a:t>Easily affected by noise.</a:t>
            </a:r>
          </a:p>
          <a:p>
            <a:pPr marL="342900" indent="-342900">
              <a:buFont typeface="Wingdings" panose="05000000000000000000" pitchFamily="2" charset="2"/>
              <a:buChar char="§"/>
            </a:pPr>
            <a:r>
              <a:rPr lang="en-US" sz="2000" dirty="0">
                <a:latin typeface="+mn-lt"/>
              </a:rPr>
              <a:t>Cannot solve non-linear problems.</a:t>
            </a:r>
            <a:endParaRPr lang="en" sz="2000" dirty="0">
              <a:latin typeface="+mn-lt"/>
            </a:endParaRPr>
          </a:p>
          <a:p>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CC3614-AF19-2AA8-6A31-65159B632075}"/>
              </a:ext>
            </a:extLst>
          </p:cNvPr>
          <p:cNvPicPr>
            <a:picLocks noChangeAspect="1"/>
          </p:cNvPicPr>
          <p:nvPr/>
        </p:nvPicPr>
        <p:blipFill>
          <a:blip r:embed="rId3"/>
          <a:stretch>
            <a:fillRect/>
          </a:stretch>
        </p:blipFill>
        <p:spPr>
          <a:xfrm>
            <a:off x="685800" y="88688"/>
            <a:ext cx="3690017" cy="2883079"/>
          </a:xfrm>
          <a:prstGeom prst="rect">
            <a:avLst/>
          </a:prstGeom>
        </p:spPr>
      </p:pic>
      <p:sp>
        <p:nvSpPr>
          <p:cNvPr id="9" name="TextBox 5">
            <a:extLst>
              <a:ext uri="{FF2B5EF4-FFF2-40B4-BE49-F238E27FC236}">
                <a16:creationId xmlns:a16="http://schemas.microsoft.com/office/drawing/2014/main" id="{122257B1-5272-A3C1-B41B-91FAB666E1FC}"/>
              </a:ext>
            </a:extLst>
          </p:cNvPr>
          <p:cNvSpPr txBox="1"/>
          <p:nvPr/>
        </p:nvSpPr>
        <p:spPr>
          <a:xfrm>
            <a:off x="434574" y="3060454"/>
            <a:ext cx="4192468" cy="1062342"/>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When someone leaves the company, look at their age, length of service, city size and position in hierarchy. Separated by gender</a:t>
            </a:r>
          </a:p>
        </p:txBody>
      </p:sp>
      <p:sp>
        <p:nvSpPr>
          <p:cNvPr id="11" name="TextBox 5">
            <a:extLst>
              <a:ext uri="{FF2B5EF4-FFF2-40B4-BE49-F238E27FC236}">
                <a16:creationId xmlns:a16="http://schemas.microsoft.com/office/drawing/2014/main" id="{37E11F26-4FC4-99CA-C5FA-227DFD264686}"/>
              </a:ext>
            </a:extLst>
          </p:cNvPr>
          <p:cNvSpPr txBox="1"/>
          <p:nvPr/>
        </p:nvSpPr>
        <p:spPr>
          <a:xfrm>
            <a:off x="4889148" y="3945480"/>
            <a:ext cx="4192468" cy="693010"/>
          </a:xfrm>
          <a:prstGeom prst="rect">
            <a:avLst/>
          </a:prstGeom>
        </p:spPr>
        <p:txBody>
          <a:bodyPr wrap="square" lIns="0" tIns="0" rIns="0" bIns="0" rtlCol="0" anchor="t">
            <a:spAutoFit/>
          </a:bodyPr>
          <a:lstStyle/>
          <a:p>
            <a:pPr algn="ctr">
              <a:lnSpc>
                <a:spcPct val="150000"/>
              </a:lnSpc>
              <a:spcBef>
                <a:spcPct val="0"/>
              </a:spcBef>
            </a:pPr>
            <a:r>
              <a:rPr lang="en-US" sz="1600" dirty="0">
                <a:solidFill>
                  <a:schemeClr val="bg1"/>
                </a:solidFill>
                <a:latin typeface="Lexend Deca"/>
              </a:rPr>
              <a:t>Do the same for people who are working </a:t>
            </a:r>
          </a:p>
          <a:p>
            <a:pPr algn="ctr">
              <a:lnSpc>
                <a:spcPct val="150000"/>
              </a:lnSpc>
              <a:spcBef>
                <a:spcPct val="0"/>
              </a:spcBef>
            </a:pPr>
            <a:r>
              <a:rPr lang="en-US" sz="1600" dirty="0">
                <a:solidFill>
                  <a:schemeClr val="bg1"/>
                </a:solidFill>
                <a:latin typeface="Lexend Deca"/>
              </a:rPr>
              <a:t>in the company</a:t>
            </a:r>
          </a:p>
        </p:txBody>
      </p:sp>
      <p:pic>
        <p:nvPicPr>
          <p:cNvPr id="13" name="Picture 12">
            <a:extLst>
              <a:ext uri="{FF2B5EF4-FFF2-40B4-BE49-F238E27FC236}">
                <a16:creationId xmlns:a16="http://schemas.microsoft.com/office/drawing/2014/main" id="{22D5CF15-B040-FCBC-A54C-D090D345FFCD}"/>
              </a:ext>
            </a:extLst>
          </p:cNvPr>
          <p:cNvPicPr>
            <a:picLocks noChangeAspect="1"/>
          </p:cNvPicPr>
          <p:nvPr/>
        </p:nvPicPr>
        <p:blipFill>
          <a:blip r:embed="rId4"/>
          <a:stretch>
            <a:fillRect/>
          </a:stretch>
        </p:blipFill>
        <p:spPr>
          <a:xfrm>
            <a:off x="5322067" y="88688"/>
            <a:ext cx="3615242" cy="3810532"/>
          </a:xfrm>
          <a:prstGeom prst="rect">
            <a:avLst/>
          </a:prstGeom>
        </p:spPr>
      </p:pic>
      <p:sp>
        <p:nvSpPr>
          <p:cNvPr id="15" name="TextBox 5">
            <a:extLst>
              <a:ext uri="{FF2B5EF4-FFF2-40B4-BE49-F238E27FC236}">
                <a16:creationId xmlns:a16="http://schemas.microsoft.com/office/drawing/2014/main" id="{D0A66E7C-F254-B01D-0508-28074189AF01}"/>
              </a:ext>
            </a:extLst>
          </p:cNvPr>
          <p:cNvSpPr txBox="1"/>
          <p:nvPr/>
        </p:nvSpPr>
        <p:spPr>
          <a:xfrm>
            <a:off x="591042" y="3027269"/>
            <a:ext cx="4586719" cy="1904817"/>
          </a:xfrm>
          <a:prstGeom prst="rect">
            <a:avLst/>
          </a:prstGeom>
        </p:spPr>
        <p:txBody>
          <a:bodyPr wrap="square" lIns="0" tIns="0" rIns="0" bIns="0" rtlCol="0" anchor="t">
            <a:spAutoFit/>
          </a:bodyPr>
          <a:lstStyle/>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Nobody has stopped employment when they were at executive level</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There does not appear to be a major difference in employment termination between males and females</a:t>
            </a:r>
          </a:p>
          <a:p>
            <a:pPr marL="171450" indent="-171450">
              <a:lnSpc>
                <a:spcPct val="150000"/>
              </a:lnSpc>
              <a:spcBef>
                <a:spcPct val="0"/>
              </a:spcBef>
              <a:buFont typeface="Arial" panose="020B0604020202020204" pitchFamily="34" charset="0"/>
              <a:buChar char="•"/>
            </a:pPr>
            <a:r>
              <a:rPr lang="en-US" sz="1200" dirty="0">
                <a:solidFill>
                  <a:schemeClr val="bg1"/>
                </a:solidFill>
                <a:latin typeface="Lexend Deca"/>
              </a:rPr>
              <a:t>Managers and board members stop employment after at least 14 years of service. This means that they were likely internally promoted to those positions</a:t>
            </a:r>
          </a:p>
        </p:txBody>
      </p:sp>
      <p:sp>
        <p:nvSpPr>
          <p:cNvPr id="16" name="TextBox 5">
            <a:extLst>
              <a:ext uri="{FF2B5EF4-FFF2-40B4-BE49-F238E27FC236}">
                <a16:creationId xmlns:a16="http://schemas.microsoft.com/office/drawing/2014/main" id="{68491B14-3333-7E7E-C6EB-7DF33649C342}"/>
              </a:ext>
            </a:extLst>
          </p:cNvPr>
          <p:cNvSpPr txBox="1"/>
          <p:nvPr/>
        </p:nvSpPr>
        <p:spPr>
          <a:xfrm>
            <a:off x="5241500" y="4048585"/>
            <a:ext cx="3795426" cy="242823"/>
          </a:xfrm>
          <a:prstGeom prst="rect">
            <a:avLst/>
          </a:prstGeom>
        </p:spPr>
        <p:txBody>
          <a:bodyPr wrap="square" lIns="0" tIns="0" rIns="0" bIns="0" rtlCol="0" anchor="t">
            <a:spAutoFit/>
          </a:bodyPr>
          <a:lstStyle/>
          <a:p>
            <a:pPr lvl="0">
              <a:lnSpc>
                <a:spcPct val="150000"/>
              </a:lnSpc>
              <a:spcBef>
                <a:spcPct val="0"/>
              </a:spcBef>
            </a:pPr>
            <a:r>
              <a:rPr lang="en-US" sz="1200" dirty="0">
                <a:solidFill>
                  <a:schemeClr val="bg1"/>
                </a:solidFill>
                <a:latin typeface="Lexend Deca"/>
              </a:rPr>
              <a:t>Executives and board members only work in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uiExpand="1" build="allAtOnce"/>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711077" y="1191575"/>
            <a:ext cx="1930547" cy="2707768"/>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0"/>
          <p:cNvSpPr txBox="1">
            <a:spLocks noGrp="1"/>
          </p:cNvSpPr>
          <p:nvPr>
            <p:ph type="title"/>
          </p:nvPr>
        </p:nvSpPr>
        <p:spPr>
          <a:xfrm>
            <a:off x="685800" y="533400"/>
            <a:ext cx="77724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896051"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Mục đích của môn học</a:t>
            </a:r>
            <a:endParaRPr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1070951"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1</a:t>
            </a:r>
            <a:endParaRPr sz="2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3607335" y="1191576"/>
            <a:ext cx="1929330" cy="2706621"/>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3" name="Google Shape;2283;p60"/>
          <p:cNvSpPr txBox="1"/>
          <p:nvPr/>
        </p:nvSpPr>
        <p:spPr>
          <a:xfrm>
            <a:off x="3791700"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Kỹ năng đạt được</a:t>
            </a:r>
            <a:endParaRPr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3966600"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2</a:t>
            </a:r>
            <a:endParaRPr sz="2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6175324" y="1191576"/>
            <a:ext cx="1929330" cy="2707767"/>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60"/>
          <p:cNvSpPr txBox="1"/>
          <p:nvPr/>
        </p:nvSpPr>
        <p:spPr>
          <a:xfrm>
            <a:off x="6359689" y="1912275"/>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latin typeface="Montserrat Medium" panose="00000600000000000000" pitchFamily="2" charset="0"/>
                <a:ea typeface="Montserrat"/>
                <a:cs typeface="Montserrat"/>
                <a:sym typeface="Montserrat"/>
              </a:rPr>
              <a:t>Kinh nghiệm rút ra</a:t>
            </a:r>
            <a:endParaRPr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6534589" y="1274419"/>
            <a:ext cx="12108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Staatliches"/>
                <a:ea typeface="Staatliches"/>
                <a:cs typeface="Staatliches"/>
                <a:sym typeface="Staatliches"/>
              </a:rPr>
              <a:t>3</a:t>
            </a:r>
            <a:endParaRPr sz="2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4076700"/>
            <a:ext cx="9144000" cy="3657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6636963" y="2632329"/>
            <a:ext cx="1060708" cy="973514"/>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4159146" y="2823916"/>
            <a:ext cx="825707" cy="745123"/>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1274656" y="2806405"/>
            <a:ext cx="803776" cy="79287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304800" y="-89722"/>
            <a:ext cx="9768114" cy="5584793"/>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2078432" y="260304"/>
            <a:ext cx="5187501" cy="307777"/>
          </a:xfrm>
          <a:prstGeom prst="rect">
            <a:avLst/>
          </a:prstGeom>
          <a:noFill/>
        </p:spPr>
        <p:txBody>
          <a:bodyPr wrap="square" rtlCol="0">
            <a:spAutoFit/>
          </a:bodyPr>
          <a:lstStyle/>
          <a:p>
            <a:pPr algn="ctr"/>
            <a:r>
              <a:rPr lang="en-US" b="1" dirty="0">
                <a:solidFill>
                  <a:schemeClr val="tx1"/>
                </a:solidFill>
              </a:rPr>
              <a:t>Development </a:t>
            </a:r>
            <a:r>
              <a:rPr lang="en-US" b="1" dirty="0" err="1">
                <a:solidFill>
                  <a:schemeClr val="tx1"/>
                </a:solidFill>
              </a:rPr>
              <a:t>derection</a:t>
            </a:r>
            <a:endParaRPr lang="en-US" b="1" dirty="0">
              <a:solidFill>
                <a:schemeClr val="tx1"/>
              </a:solidFill>
            </a:endParaRPr>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1393991" y="2090169"/>
            <a:ext cx="6123447" cy="212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ü"/>
            </a:pPr>
            <a:r>
              <a:rPr lang="en-US" sz="2000" dirty="0">
                <a:latin typeface="+mn-lt"/>
              </a:rPr>
              <a:t>Research and learn more about datasets, adjust attributes and preprocessors for better accuracy.</a:t>
            </a:r>
          </a:p>
          <a:p>
            <a:pPr marL="285750" indent="-285750">
              <a:buFont typeface="Wingdings" panose="05000000000000000000" pitchFamily="2" charset="2"/>
              <a:buChar char="ü"/>
            </a:pPr>
            <a:endParaRPr lang="en-US" sz="2000" dirty="0">
              <a:latin typeface="+mn-lt"/>
            </a:endParaRPr>
          </a:p>
          <a:p>
            <a:pPr marL="285750" indent="-285750">
              <a:buFont typeface="Wingdings" panose="05000000000000000000" pitchFamily="2" charset="2"/>
              <a:buChar char="ü"/>
            </a:pPr>
            <a:r>
              <a:rPr lang="en-US" sz="2000" dirty="0">
                <a:latin typeface="+mn-lt"/>
              </a:rPr>
              <a:t>Continue to apply other classification algorithms such as SVM, Artificial Neuron Network, ... to find the optimal algorithm.</a:t>
            </a:r>
            <a:endParaRPr lang="en" sz="2000" dirty="0">
              <a:latin typeface="+mn-lt"/>
            </a:endParaRPr>
          </a:p>
          <a:p>
            <a:pPr marL="285750" indent="-285750">
              <a:buFont typeface="Wingdings" panose="05000000000000000000" pitchFamily="2" charset="2"/>
              <a:buChar char="ü"/>
            </a:pPr>
            <a:endParaRPr lang="en" sz="2000" dirty="0">
              <a:latin typeface="Staatliches"/>
            </a:endParaRP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3" name="Rectangle 2">
            <a:extLst>
              <a:ext uri="{FF2B5EF4-FFF2-40B4-BE49-F238E27FC236}">
                <a16:creationId xmlns:a16="http://schemas.microsoft.com/office/drawing/2014/main" id="{E2B9CCDB-080B-9586-CD69-645F94F1CCF1}"/>
              </a:ext>
            </a:extLst>
          </p:cNvPr>
          <p:cNvSpPr/>
          <p:nvPr/>
        </p:nvSpPr>
        <p:spPr>
          <a:xfrm>
            <a:off x="-94980" y="-130792"/>
            <a:ext cx="9330420" cy="112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oogle Shape;259;p38"/>
          <p:cNvGrpSpPr/>
          <p:nvPr/>
        </p:nvGrpSpPr>
        <p:grpSpPr>
          <a:xfrm>
            <a:off x="717375" y="1159225"/>
            <a:ext cx="7960138" cy="3862489"/>
            <a:chOff x="717375" y="1159225"/>
            <a:chExt cx="7960138" cy="3862489"/>
          </a:xfrm>
        </p:grpSpPr>
        <p:sp>
          <p:nvSpPr>
            <p:cNvPr id="260" name="Google Shape;260;p38"/>
            <p:cNvSpPr/>
            <p:nvPr/>
          </p:nvSpPr>
          <p:spPr>
            <a:xfrm>
              <a:off x="717375" y="1159225"/>
              <a:ext cx="7960138" cy="3862489"/>
            </a:xfrm>
            <a:custGeom>
              <a:avLst/>
              <a:gdLst/>
              <a:ahLst/>
              <a:cxnLst/>
              <a:rect l="l" t="t" r="r" b="b"/>
              <a:pathLst>
                <a:path w="52160" h="25108" extrusionOk="0">
                  <a:moveTo>
                    <a:pt x="49941" y="1"/>
                  </a:moveTo>
                  <a:lnTo>
                    <a:pt x="1" y="23466"/>
                  </a:lnTo>
                  <a:lnTo>
                    <a:pt x="52160" y="25108"/>
                  </a:lnTo>
                  <a:lnTo>
                    <a:pt x="49941" y="1"/>
                  </a:lnTo>
                  <a:close/>
                </a:path>
              </a:pathLst>
            </a:cu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61" name="Google Shape;261;p38"/>
            <p:cNvSpPr/>
            <p:nvPr/>
          </p:nvSpPr>
          <p:spPr>
            <a:xfrm>
              <a:off x="717375" y="1192125"/>
              <a:ext cx="7709267" cy="3620782"/>
            </a:xfrm>
            <a:custGeom>
              <a:avLst/>
              <a:gdLst/>
              <a:ahLst/>
              <a:cxnLst/>
              <a:rect l="l" t="t" r="r" b="b"/>
              <a:pathLst>
                <a:path w="49941" h="23467" extrusionOk="0">
                  <a:moveTo>
                    <a:pt x="1" y="1"/>
                  </a:moveTo>
                  <a:lnTo>
                    <a:pt x="1" y="23466"/>
                  </a:lnTo>
                  <a:lnTo>
                    <a:pt x="49941" y="23466"/>
                  </a:lnTo>
                  <a:lnTo>
                    <a:pt x="49941"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00000"/>
                </a:solidFill>
              </a:endParaRPr>
            </a:p>
          </p:txBody>
        </p:sp>
      </p:grpSp>
      <p:grpSp>
        <p:nvGrpSpPr>
          <p:cNvPr id="264" name="Google Shape;264;p38"/>
          <p:cNvGrpSpPr/>
          <p:nvPr/>
        </p:nvGrpSpPr>
        <p:grpSpPr>
          <a:xfrm>
            <a:off x="7729972" y="818542"/>
            <a:ext cx="1011275" cy="1017613"/>
            <a:chOff x="7807869" y="2868655"/>
            <a:chExt cx="929908" cy="935736"/>
          </a:xfrm>
        </p:grpSpPr>
        <p:sp>
          <p:nvSpPr>
            <p:cNvPr id="265" name="Google Shape;265;p38"/>
            <p:cNvSpPr/>
            <p:nvPr/>
          </p:nvSpPr>
          <p:spPr>
            <a:xfrm rot="2423846">
              <a:off x="7952446" y="3284281"/>
              <a:ext cx="338381" cy="338381"/>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8"/>
            <p:cNvGrpSpPr/>
            <p:nvPr/>
          </p:nvGrpSpPr>
          <p:grpSpPr>
            <a:xfrm rot="2424200">
              <a:off x="7954902" y="2992711"/>
              <a:ext cx="635841" cy="687623"/>
              <a:chOff x="8061867" y="953444"/>
              <a:chExt cx="405081" cy="438092"/>
            </a:xfrm>
          </p:grpSpPr>
          <p:sp>
            <p:nvSpPr>
              <p:cNvPr id="267" name="Google Shape;267;p38"/>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 name="Google Shape;424;p35">
            <a:extLst>
              <a:ext uri="{FF2B5EF4-FFF2-40B4-BE49-F238E27FC236}">
                <a16:creationId xmlns:a16="http://schemas.microsoft.com/office/drawing/2014/main" id="{BDB360B6-9A81-5182-4731-8137DF20C1DC}"/>
              </a:ext>
            </a:extLst>
          </p:cNvPr>
          <p:cNvSpPr txBox="1">
            <a:spLocks/>
          </p:cNvSpPr>
          <p:nvPr/>
        </p:nvSpPr>
        <p:spPr>
          <a:xfrm>
            <a:off x="2130482" y="1896000"/>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solidFill>
                  <a:schemeClr val="bg1"/>
                </a:solidFill>
                <a:effectLst/>
                <a:uLnTx/>
                <a:uFillTx/>
                <a:latin typeface="Staatliches"/>
                <a:sym typeface="Staatliches"/>
              </a:rPr>
              <a:t>TOPIC OVERVIEW</a:t>
            </a:r>
          </a:p>
        </p:txBody>
      </p:sp>
      <p:sp>
        <p:nvSpPr>
          <p:cNvPr id="102" name="Google Shape;426;p35">
            <a:extLst>
              <a:ext uri="{FF2B5EF4-FFF2-40B4-BE49-F238E27FC236}">
                <a16:creationId xmlns:a16="http://schemas.microsoft.com/office/drawing/2014/main" id="{D754D2C9-0BD3-D7D0-C044-4453F617EA11}"/>
              </a:ext>
            </a:extLst>
          </p:cNvPr>
          <p:cNvSpPr txBox="1">
            <a:spLocks/>
          </p:cNvSpPr>
          <p:nvPr/>
        </p:nvSpPr>
        <p:spPr>
          <a:xfrm>
            <a:off x="6035732" y="1889383"/>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Deployment</a:t>
            </a:r>
          </a:p>
        </p:txBody>
      </p:sp>
      <p:sp>
        <p:nvSpPr>
          <p:cNvPr id="103" name="Google Shape;428;p35">
            <a:extLst>
              <a:ext uri="{FF2B5EF4-FFF2-40B4-BE49-F238E27FC236}">
                <a16:creationId xmlns:a16="http://schemas.microsoft.com/office/drawing/2014/main" id="{06173938-95BB-210F-A7F3-F427805BA074}"/>
              </a:ext>
            </a:extLst>
          </p:cNvPr>
          <p:cNvSpPr txBox="1">
            <a:spLocks/>
          </p:cNvSpPr>
          <p:nvPr/>
        </p:nvSpPr>
        <p:spPr>
          <a:xfrm>
            <a:off x="6035732" y="3828708"/>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Conclusion</a:t>
            </a:r>
          </a:p>
        </p:txBody>
      </p:sp>
      <p:sp>
        <p:nvSpPr>
          <p:cNvPr id="104" name="Google Shape;429;p35">
            <a:extLst>
              <a:ext uri="{FF2B5EF4-FFF2-40B4-BE49-F238E27FC236}">
                <a16:creationId xmlns:a16="http://schemas.microsoft.com/office/drawing/2014/main" id="{51A17897-D679-B29B-C23E-C5916D365B4C}"/>
              </a:ext>
            </a:extLst>
          </p:cNvPr>
          <p:cNvSpPr txBox="1">
            <a:spLocks/>
          </p:cNvSpPr>
          <p:nvPr/>
        </p:nvSpPr>
        <p:spPr>
          <a:xfrm>
            <a:off x="2139126" y="4091804"/>
            <a:ext cx="2286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kumimoji="0" lang="en-US" sz="2000" b="0" i="0" u="none" strike="noStrike" kern="0" cap="none" spc="0" normalizeH="0" baseline="0" noProof="0" dirty="0">
                <a:ln>
                  <a:noFill/>
                </a:ln>
                <a:solidFill>
                  <a:schemeClr val="bg1"/>
                </a:solidFill>
                <a:effectLst/>
                <a:uLnTx/>
                <a:uFillTx/>
                <a:latin typeface="Staatliches"/>
                <a:sym typeface="Staatliches"/>
              </a:rPr>
              <a:t>BUILD AN APPLICATION AND DEMO</a:t>
            </a:r>
          </a:p>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endParaRPr kumimoji="0" lang="en-US" sz="2000" b="0" i="0" u="none" strike="noStrike" kern="0" cap="none" spc="0" normalizeH="0" baseline="0" noProof="0" dirty="0">
              <a:ln>
                <a:noFill/>
              </a:ln>
              <a:solidFill>
                <a:schemeClr val="bg1"/>
              </a:solidFill>
              <a:effectLst/>
              <a:uLnTx/>
              <a:uFillTx/>
              <a:latin typeface="Staatliches"/>
              <a:sym typeface="Staatliches"/>
            </a:endParaRPr>
          </a:p>
        </p:txBody>
      </p:sp>
      <p:sp>
        <p:nvSpPr>
          <p:cNvPr id="105" name="Google Shape;432;p35">
            <a:extLst>
              <a:ext uri="{FF2B5EF4-FFF2-40B4-BE49-F238E27FC236}">
                <a16:creationId xmlns:a16="http://schemas.microsoft.com/office/drawing/2014/main" id="{DFB48A0F-FB49-A581-FF4E-011EA2D0651A}"/>
              </a:ext>
            </a:extLst>
          </p:cNvPr>
          <p:cNvSpPr txBox="1">
            <a:spLocks/>
          </p:cNvSpPr>
          <p:nvPr/>
        </p:nvSpPr>
        <p:spPr>
          <a:xfrm>
            <a:off x="213048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solidFill>
                  <a:schemeClr val="bg1"/>
                </a:solidFill>
                <a:effectLst/>
                <a:uLnTx/>
                <a:uFillTx/>
                <a:latin typeface="Staatliches"/>
                <a:sym typeface="Staatliches"/>
              </a:rPr>
              <a:t>01</a:t>
            </a:r>
          </a:p>
        </p:txBody>
      </p:sp>
      <p:sp>
        <p:nvSpPr>
          <p:cNvPr id="106" name="Google Shape;433;p35">
            <a:extLst>
              <a:ext uri="{FF2B5EF4-FFF2-40B4-BE49-F238E27FC236}">
                <a16:creationId xmlns:a16="http://schemas.microsoft.com/office/drawing/2014/main" id="{3DA2B4A7-6617-FE05-A81C-F12174B46356}"/>
              </a:ext>
            </a:extLst>
          </p:cNvPr>
          <p:cNvSpPr txBox="1">
            <a:spLocks/>
          </p:cNvSpPr>
          <p:nvPr/>
        </p:nvSpPr>
        <p:spPr>
          <a:xfrm>
            <a:off x="6035732" y="1522143"/>
            <a:ext cx="544800" cy="2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02</a:t>
            </a:r>
          </a:p>
        </p:txBody>
      </p:sp>
      <p:sp>
        <p:nvSpPr>
          <p:cNvPr id="107" name="Google Shape;434;p35">
            <a:extLst>
              <a:ext uri="{FF2B5EF4-FFF2-40B4-BE49-F238E27FC236}">
                <a16:creationId xmlns:a16="http://schemas.microsoft.com/office/drawing/2014/main" id="{70634D88-43EC-AFF4-B18C-D4166D3F510D}"/>
              </a:ext>
            </a:extLst>
          </p:cNvPr>
          <p:cNvSpPr txBox="1">
            <a:spLocks/>
          </p:cNvSpPr>
          <p:nvPr/>
        </p:nvSpPr>
        <p:spPr>
          <a:xfrm>
            <a:off x="213048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03</a:t>
            </a:r>
          </a:p>
        </p:txBody>
      </p:sp>
      <p:sp>
        <p:nvSpPr>
          <p:cNvPr id="108" name="Google Shape;435;p35">
            <a:extLst>
              <a:ext uri="{FF2B5EF4-FFF2-40B4-BE49-F238E27FC236}">
                <a16:creationId xmlns:a16="http://schemas.microsoft.com/office/drawing/2014/main" id="{FFFE5468-3FE4-32E4-5F1A-E8C84C4A813C}"/>
              </a:ext>
            </a:extLst>
          </p:cNvPr>
          <p:cNvSpPr txBox="1">
            <a:spLocks/>
          </p:cNvSpPr>
          <p:nvPr/>
        </p:nvSpPr>
        <p:spPr>
          <a:xfrm>
            <a:off x="6035732" y="3389043"/>
            <a:ext cx="548700" cy="24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 sz="2500" b="0" i="0" u="none" strike="noStrike" kern="0" cap="none" spc="0" normalizeH="0" baseline="0" noProof="0" dirty="0">
                <a:ln>
                  <a:noFill/>
                </a:ln>
                <a:solidFill>
                  <a:schemeClr val="bg1"/>
                </a:solidFill>
                <a:effectLst/>
                <a:uLnTx/>
                <a:uFillTx/>
                <a:latin typeface="Staatliches"/>
                <a:sym typeface="Staatliches"/>
              </a:rPr>
              <a:t>04</a:t>
            </a:r>
          </a:p>
        </p:txBody>
      </p:sp>
      <p:grpSp>
        <p:nvGrpSpPr>
          <p:cNvPr id="109" name="Google Shape;436;p35">
            <a:extLst>
              <a:ext uri="{FF2B5EF4-FFF2-40B4-BE49-F238E27FC236}">
                <a16:creationId xmlns:a16="http://schemas.microsoft.com/office/drawing/2014/main" id="{8BF292A5-2F73-24D9-347D-DDE7F5D30887}"/>
              </a:ext>
            </a:extLst>
          </p:cNvPr>
          <p:cNvGrpSpPr/>
          <p:nvPr/>
        </p:nvGrpSpPr>
        <p:grpSpPr>
          <a:xfrm>
            <a:off x="4721282" y="1538634"/>
            <a:ext cx="1261398" cy="876656"/>
            <a:chOff x="4648200" y="1333322"/>
            <a:chExt cx="1261398" cy="876656"/>
          </a:xfrm>
        </p:grpSpPr>
        <p:sp>
          <p:nvSpPr>
            <p:cNvPr id="110" name="Google Shape;437;p35" descr="Slidesgo" title="Background">
              <a:extLst>
                <a:ext uri="{FF2B5EF4-FFF2-40B4-BE49-F238E27FC236}">
                  <a16:creationId xmlns:a16="http://schemas.microsoft.com/office/drawing/2014/main" id="{577B5BC1-C962-EB82-F8E6-1E157F44314C}"/>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11" name="Google Shape;438;p35">
              <a:extLst>
                <a:ext uri="{FF2B5EF4-FFF2-40B4-BE49-F238E27FC236}">
                  <a16:creationId xmlns:a16="http://schemas.microsoft.com/office/drawing/2014/main" id="{1105238F-F78F-8273-7961-1576842730BA}"/>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071C3186-38D2-4953-3310-CDA6CE5AE98F}"/>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440;p35">
                <a:extLst>
                  <a:ext uri="{FF2B5EF4-FFF2-40B4-BE49-F238E27FC236}">
                    <a16:creationId xmlns:a16="http://schemas.microsoft.com/office/drawing/2014/main" id="{0F202BDD-3EA2-94D1-2D20-DB920F85F1B4}"/>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441;p35">
                <a:extLst>
                  <a:ext uri="{FF2B5EF4-FFF2-40B4-BE49-F238E27FC236}">
                    <a16:creationId xmlns:a16="http://schemas.microsoft.com/office/drawing/2014/main" id="{6540149C-8743-C59F-B4A5-D1E1E4B67C66}"/>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442;p35">
                <a:extLst>
                  <a:ext uri="{FF2B5EF4-FFF2-40B4-BE49-F238E27FC236}">
                    <a16:creationId xmlns:a16="http://schemas.microsoft.com/office/drawing/2014/main" id="{8870E119-7C80-DF55-C9F4-77E2A59CABF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443;p35">
                <a:extLst>
                  <a:ext uri="{FF2B5EF4-FFF2-40B4-BE49-F238E27FC236}">
                    <a16:creationId xmlns:a16="http://schemas.microsoft.com/office/drawing/2014/main" id="{5155BD5F-A979-8B18-B9BE-FDE465DF474E}"/>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444;p35">
                <a:extLst>
                  <a:ext uri="{FF2B5EF4-FFF2-40B4-BE49-F238E27FC236}">
                    <a16:creationId xmlns:a16="http://schemas.microsoft.com/office/drawing/2014/main" id="{DFFEAEA6-8657-CA89-DA04-BCF460FA609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445;p35">
                <a:extLst>
                  <a:ext uri="{FF2B5EF4-FFF2-40B4-BE49-F238E27FC236}">
                    <a16:creationId xmlns:a16="http://schemas.microsoft.com/office/drawing/2014/main" id="{92A64DEA-FD54-4BA1-2C29-D03525CD275B}"/>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446;p35">
                <a:extLst>
                  <a:ext uri="{FF2B5EF4-FFF2-40B4-BE49-F238E27FC236}">
                    <a16:creationId xmlns:a16="http://schemas.microsoft.com/office/drawing/2014/main" id="{BB12C8F1-3352-9F2B-4952-34E37ECA80B1}"/>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447;p35">
                <a:extLst>
                  <a:ext uri="{FF2B5EF4-FFF2-40B4-BE49-F238E27FC236}">
                    <a16:creationId xmlns:a16="http://schemas.microsoft.com/office/drawing/2014/main" id="{C737F122-3785-BA23-6EFA-64E8F1DFD623}"/>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448;p35">
                <a:extLst>
                  <a:ext uri="{FF2B5EF4-FFF2-40B4-BE49-F238E27FC236}">
                    <a16:creationId xmlns:a16="http://schemas.microsoft.com/office/drawing/2014/main" id="{ECBFDAE5-129B-F572-09EF-B69E68BD1035}"/>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23" name="Google Shape;12747;p109">
            <a:extLst>
              <a:ext uri="{FF2B5EF4-FFF2-40B4-BE49-F238E27FC236}">
                <a16:creationId xmlns:a16="http://schemas.microsoft.com/office/drawing/2014/main" id="{3A5789D0-AF1E-A083-5FB5-4836C4072FA4}"/>
              </a:ext>
            </a:extLst>
          </p:cNvPr>
          <p:cNvGrpSpPr/>
          <p:nvPr/>
        </p:nvGrpSpPr>
        <p:grpSpPr>
          <a:xfrm>
            <a:off x="1248564" y="1347995"/>
            <a:ext cx="637985" cy="924842"/>
            <a:chOff x="1341612" y="3340055"/>
            <a:chExt cx="259399" cy="370524"/>
          </a:xfrm>
        </p:grpSpPr>
        <p:sp>
          <p:nvSpPr>
            <p:cNvPr id="124" name="Google Shape;12748;p109">
              <a:extLst>
                <a:ext uri="{FF2B5EF4-FFF2-40B4-BE49-F238E27FC236}">
                  <a16:creationId xmlns:a16="http://schemas.microsoft.com/office/drawing/2014/main" id="{16E2B82E-C0ED-5A36-55F3-A18469EACF99}"/>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2749;p109">
              <a:extLst>
                <a:ext uri="{FF2B5EF4-FFF2-40B4-BE49-F238E27FC236}">
                  <a16:creationId xmlns:a16="http://schemas.microsoft.com/office/drawing/2014/main" id="{99ADF044-468B-EE11-11D2-8D75DC5F20E2}"/>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2750;p109">
              <a:extLst>
                <a:ext uri="{FF2B5EF4-FFF2-40B4-BE49-F238E27FC236}">
                  <a16:creationId xmlns:a16="http://schemas.microsoft.com/office/drawing/2014/main" id="{58556A46-4396-C220-A7C1-0CADD58EC403}"/>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2751;p109">
              <a:extLst>
                <a:ext uri="{FF2B5EF4-FFF2-40B4-BE49-F238E27FC236}">
                  <a16:creationId xmlns:a16="http://schemas.microsoft.com/office/drawing/2014/main" id="{551B9664-2C92-B9E3-1EE4-9034EB4EE92C}"/>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2752;p109">
              <a:extLst>
                <a:ext uri="{FF2B5EF4-FFF2-40B4-BE49-F238E27FC236}">
                  <a16:creationId xmlns:a16="http://schemas.microsoft.com/office/drawing/2014/main" id="{3C3736A8-F375-AB5E-34C5-105D9B17277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2753;p109">
              <a:extLst>
                <a:ext uri="{FF2B5EF4-FFF2-40B4-BE49-F238E27FC236}">
                  <a16:creationId xmlns:a16="http://schemas.microsoft.com/office/drawing/2014/main" id="{328B7DB6-9F86-DFE7-B822-EC7570402EBE}"/>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2754;p109">
              <a:extLst>
                <a:ext uri="{FF2B5EF4-FFF2-40B4-BE49-F238E27FC236}">
                  <a16:creationId xmlns:a16="http://schemas.microsoft.com/office/drawing/2014/main" id="{BF21E820-F6F8-089D-9DD8-F6FD8BD366E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2755;p109">
              <a:extLst>
                <a:ext uri="{FF2B5EF4-FFF2-40B4-BE49-F238E27FC236}">
                  <a16:creationId xmlns:a16="http://schemas.microsoft.com/office/drawing/2014/main" id="{6F747E18-EE4D-DF37-DAF0-A3827D8820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2756;p109">
              <a:extLst>
                <a:ext uri="{FF2B5EF4-FFF2-40B4-BE49-F238E27FC236}">
                  <a16:creationId xmlns:a16="http://schemas.microsoft.com/office/drawing/2014/main" id="{7E4DCE1E-E9D4-5F7E-E31A-00EF57A561C4}"/>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2757;p109">
              <a:extLst>
                <a:ext uri="{FF2B5EF4-FFF2-40B4-BE49-F238E27FC236}">
                  <a16:creationId xmlns:a16="http://schemas.microsoft.com/office/drawing/2014/main" id="{523636F3-E8BF-F5B4-5201-3BBB65642AB7}"/>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2758;p109">
              <a:extLst>
                <a:ext uri="{FF2B5EF4-FFF2-40B4-BE49-F238E27FC236}">
                  <a16:creationId xmlns:a16="http://schemas.microsoft.com/office/drawing/2014/main" id="{C4EBD107-2486-524C-86DE-9CFA5052332A}"/>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2759;p109">
              <a:extLst>
                <a:ext uri="{FF2B5EF4-FFF2-40B4-BE49-F238E27FC236}">
                  <a16:creationId xmlns:a16="http://schemas.microsoft.com/office/drawing/2014/main" id="{A6B3554D-7CE9-3ACC-CE5F-7ACAB462BC84}"/>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2760;p109">
              <a:extLst>
                <a:ext uri="{FF2B5EF4-FFF2-40B4-BE49-F238E27FC236}">
                  <a16:creationId xmlns:a16="http://schemas.microsoft.com/office/drawing/2014/main" id="{C4D50BE9-53CF-A5E8-4F93-2DF54CA822A2}"/>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2761;p109">
              <a:extLst>
                <a:ext uri="{FF2B5EF4-FFF2-40B4-BE49-F238E27FC236}">
                  <a16:creationId xmlns:a16="http://schemas.microsoft.com/office/drawing/2014/main" id="{5AD51A9B-8D6E-E236-C789-016A2BB20B5A}"/>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2762;p109">
              <a:extLst>
                <a:ext uri="{FF2B5EF4-FFF2-40B4-BE49-F238E27FC236}">
                  <a16:creationId xmlns:a16="http://schemas.microsoft.com/office/drawing/2014/main" id="{32DEE5A3-F330-B5CD-E5F0-58F17661EFD6}"/>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2763;p109">
              <a:extLst>
                <a:ext uri="{FF2B5EF4-FFF2-40B4-BE49-F238E27FC236}">
                  <a16:creationId xmlns:a16="http://schemas.microsoft.com/office/drawing/2014/main" id="{9FA3ACDD-EFC9-A660-B5AB-5D60DCE5323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2764;p109">
              <a:extLst>
                <a:ext uri="{FF2B5EF4-FFF2-40B4-BE49-F238E27FC236}">
                  <a16:creationId xmlns:a16="http://schemas.microsoft.com/office/drawing/2014/main" id="{FA0630AA-389E-D231-8C33-F0753DA0366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2765;p109">
              <a:extLst>
                <a:ext uri="{FF2B5EF4-FFF2-40B4-BE49-F238E27FC236}">
                  <a16:creationId xmlns:a16="http://schemas.microsoft.com/office/drawing/2014/main" id="{262E6B2B-0615-2287-3599-2E1B9A277634}"/>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42" name="Picture 141" descr="Icon&#10;&#10;Description automatically generated">
            <a:extLst>
              <a:ext uri="{FF2B5EF4-FFF2-40B4-BE49-F238E27FC236}">
                <a16:creationId xmlns:a16="http://schemas.microsoft.com/office/drawing/2014/main" id="{E8EA2FB1-2A33-1A47-6923-910F5C6ECE5A}"/>
              </a:ext>
            </a:extLst>
          </p:cNvPr>
          <p:cNvPicPr>
            <a:picLocks noChangeAspect="1"/>
          </p:cNvPicPr>
          <p:nvPr/>
        </p:nvPicPr>
        <p:blipFill>
          <a:blip r:embed="rId4"/>
          <a:stretch>
            <a:fillRect/>
          </a:stretch>
        </p:blipFill>
        <p:spPr>
          <a:xfrm>
            <a:off x="1123179" y="3330112"/>
            <a:ext cx="1027497" cy="1027497"/>
          </a:xfrm>
          <a:prstGeom prst="rect">
            <a:avLst/>
          </a:prstGeom>
        </p:spPr>
      </p:pic>
      <p:pic>
        <p:nvPicPr>
          <p:cNvPr id="143" name="Picture 142" descr="Icon&#10;&#10;Description automatically generated">
            <a:extLst>
              <a:ext uri="{FF2B5EF4-FFF2-40B4-BE49-F238E27FC236}">
                <a16:creationId xmlns:a16="http://schemas.microsoft.com/office/drawing/2014/main" id="{E1578532-793A-37D1-E678-EFBD3EBC077A}"/>
              </a:ext>
            </a:extLst>
          </p:cNvPr>
          <p:cNvPicPr>
            <a:picLocks noChangeAspect="1"/>
          </p:cNvPicPr>
          <p:nvPr/>
        </p:nvPicPr>
        <p:blipFill>
          <a:blip r:embed="rId5"/>
          <a:stretch>
            <a:fillRect/>
          </a:stretch>
        </p:blipFill>
        <p:spPr>
          <a:xfrm>
            <a:off x="4865040" y="3270116"/>
            <a:ext cx="1117184" cy="1117184"/>
          </a:xfrm>
          <a:prstGeom prst="rect">
            <a:avLst/>
          </a:prstGeom>
        </p:spPr>
      </p:pic>
      <p:sp>
        <p:nvSpPr>
          <p:cNvPr id="151" name="Google Shape;2509;p65">
            <a:extLst>
              <a:ext uri="{FF2B5EF4-FFF2-40B4-BE49-F238E27FC236}">
                <a16:creationId xmlns:a16="http://schemas.microsoft.com/office/drawing/2014/main" id="{564D77DB-300C-E3F7-8254-7EEEE2B26597}"/>
              </a:ext>
            </a:extLst>
          </p:cNvPr>
          <p:cNvSpPr txBox="1">
            <a:spLocks/>
          </p:cNvSpPr>
          <p:nvPr/>
        </p:nvSpPr>
        <p:spPr>
          <a:xfrm>
            <a:off x="684030" y="352670"/>
            <a:ext cx="7772400"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6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6000" b="1" dirty="0">
              <a:ln>
                <a:solidFill>
                  <a:schemeClr val="tx1"/>
                </a:solidFill>
              </a:ln>
              <a:solidFill>
                <a:schemeClr val="bg1"/>
              </a:solidFill>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new Bulletin Board by Slidesgo">
  <a:themeElements>
    <a:clrScheme name="Simple Light">
      <a:dk1>
        <a:srgbClr val="000000"/>
      </a:dk1>
      <a:lt1>
        <a:srgbClr val="FFF2CC"/>
      </a:lt1>
      <a:dk2>
        <a:srgbClr val="1155CC"/>
      </a:dk2>
      <a:lt2>
        <a:srgbClr val="FFFFFF"/>
      </a:lt2>
      <a:accent1>
        <a:srgbClr val="ACE5EE"/>
      </a:accent1>
      <a:accent2>
        <a:srgbClr val="9CD3DC"/>
      </a:accent2>
      <a:accent3>
        <a:srgbClr val="EFEFEF"/>
      </a:accent3>
      <a:accent4>
        <a:srgbClr val="E9DEBB"/>
      </a:accent4>
      <a:accent5>
        <a:srgbClr val="F4CCCC"/>
      </a:accent5>
      <a:accent6>
        <a:srgbClr val="EAA9B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Ecology World by Slidesgo">
  <a:themeElements>
    <a:clrScheme name="Simple Light">
      <a:dk1>
        <a:srgbClr val="FFFFFF"/>
      </a:dk1>
      <a:lt1>
        <a:srgbClr val="2C7EA8"/>
      </a:lt1>
      <a:dk2>
        <a:srgbClr val="2B779D"/>
      </a:dk2>
      <a:lt2>
        <a:srgbClr val="297090"/>
      </a:lt2>
      <a:accent1>
        <a:srgbClr val="76D0ED"/>
      </a:accent1>
      <a:accent2>
        <a:srgbClr val="97BE6D"/>
      </a:accent2>
      <a:accent3>
        <a:srgbClr val="80AD5A"/>
      </a:accent3>
      <a:accent4>
        <a:srgbClr val="3994B7"/>
      </a:accent4>
      <a:accent5>
        <a:srgbClr val="CCAB8B"/>
      </a:accent5>
      <a:accent6>
        <a:srgbClr val="AA89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5" ma:contentTypeDescription="Tạo tài liệu mới." ma:contentTypeScope="" ma:versionID="6dd40f36e6d78b54d56c65f581926bf4">
  <xsd:schema xmlns:xsd="http://www.w3.org/2001/XMLSchema" xmlns:xs="http://www.w3.org/2001/XMLSchema" xmlns:p="http://schemas.microsoft.com/office/2006/metadata/properties" xmlns:ns3="890ab38f-f85a-4e04-b9e4-08eaa6e3e27c" xmlns:ns4="889ffdbc-8266-4fc2-a07e-c991b53fd4e2" targetNamespace="http://schemas.microsoft.com/office/2006/metadata/properties" ma:root="true" ma:fieldsID="9efeb22d7601bd7a6b5edfa702ea9ac9" ns3:_="" ns4:_="">
    <xsd:import namespace="890ab38f-f85a-4e04-b9e4-08eaa6e3e27c"/>
    <xsd:import namespace="889ffdbc-8266-4fc2-a07e-c991b53fd4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CF162D-65CF-4D8B-BFD0-9905E72EFAC3}">
  <ds:schemaRef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889ffdbc-8266-4fc2-a07e-c991b53fd4e2"/>
    <ds:schemaRef ds:uri="http://purl.org/dc/dcmitype/"/>
    <ds:schemaRef ds:uri="http://schemas.microsoft.com/office/2006/documentManagement/types"/>
    <ds:schemaRef ds:uri="http://purl.org/dc/terms/"/>
    <ds:schemaRef ds:uri="890ab38f-f85a-4e04-b9e4-08eaa6e3e27c"/>
    <ds:schemaRef ds:uri="http://purl.org/dc/elements/1.1/"/>
  </ds:schemaRefs>
</ds:datastoreItem>
</file>

<file path=customXml/itemProps2.xml><?xml version="1.0" encoding="utf-8"?>
<ds:datastoreItem xmlns:ds="http://schemas.openxmlformats.org/officeDocument/2006/customXml" ds:itemID="{65CD463D-FDF5-4626-889D-8C82361354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0ab38f-f85a-4e04-b9e4-08eaa6e3e27c"/>
    <ds:schemaRef ds:uri="889ffdbc-8266-4fc2-a07e-c991b53fd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B9D619-3477-4B8B-BCAC-482D81A2FB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1746</TotalTime>
  <Words>2115</Words>
  <Application>Microsoft Office PowerPoint</Application>
  <PresentationFormat>On-screen Show (16:9)</PresentationFormat>
  <Paragraphs>525</Paragraphs>
  <Slides>84</Slides>
  <Notes>60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Roboto Slab Light</vt:lpstr>
      <vt:lpstr>Noto Sans Bold</vt:lpstr>
      <vt:lpstr>Segoe UI</vt:lpstr>
      <vt:lpstr>Wingdings</vt:lpstr>
      <vt:lpstr>Roboto Condensed Light</vt:lpstr>
      <vt:lpstr>Lobster</vt:lpstr>
      <vt:lpstr>Lexend Deca</vt:lpstr>
      <vt:lpstr>Noto Sans</vt:lpstr>
      <vt:lpstr>Overpass</vt:lpstr>
      <vt:lpstr>Javanese Text</vt:lpstr>
      <vt:lpstr>Staatliches</vt:lpstr>
      <vt:lpstr>Calibri</vt:lpstr>
      <vt:lpstr>Arial</vt:lpstr>
      <vt:lpstr>Montserrat Medium</vt:lpstr>
      <vt:lpstr>Montserrat</vt:lpstr>
      <vt:lpstr>Pronew Bulletin Board by Slidesgo</vt:lpstr>
      <vt:lpstr>FINAL REPORT</vt:lpstr>
      <vt:lpstr>TOPIC:</vt:lpstr>
      <vt:lpstr>REASON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APPLICATION AND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SUMMARY</vt:lpstr>
      <vt:lpstr>TỔNG KẾT</vt:lpstr>
      <vt:lpstr>TỔNG KẾT</vt:lpstr>
      <vt:lpstr>TỔNG KẾT</vt:lpstr>
      <vt:lpstr>SUMMARY</vt:lpstr>
      <vt:lpstr>TỔNG KẾT</vt:lpstr>
      <vt:lpstr>TỔNG KẾT</vt:lpstr>
      <vt:lpstr>TỔNG KẾT</vt:lpstr>
      <vt:lpstr>SUMMARY</vt:lpstr>
      <vt:lpstr>TỔNG KẾT</vt:lpstr>
      <vt:lpstr>SUMMARY</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dc:title>
  <cp:lastModifiedBy>Lê Tuấn Khanh</cp:lastModifiedBy>
  <cp:revision>16</cp:revision>
  <dcterms:modified xsi:type="dcterms:W3CDTF">2022-06-09T05:00:49Z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